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98" r:id="rId2"/>
    <p:sldId id="256" r:id="rId3"/>
    <p:sldId id="263" r:id="rId4"/>
    <p:sldId id="293" r:id="rId5"/>
    <p:sldId id="257" r:id="rId6"/>
    <p:sldId id="258" r:id="rId7"/>
    <p:sldId id="312" r:id="rId8"/>
    <p:sldId id="309" r:id="rId9"/>
    <p:sldId id="310" r:id="rId10"/>
    <p:sldId id="311" r:id="rId11"/>
    <p:sldId id="313" r:id="rId12"/>
    <p:sldId id="300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1283" autoAdjust="0"/>
  </p:normalViewPr>
  <p:slideViewPr>
    <p:cSldViewPr snapToGrid="0">
      <p:cViewPr varScale="1">
        <p:scale>
          <a:sx n="97" d="100"/>
          <a:sy n="97" d="100"/>
        </p:scale>
        <p:origin x="111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svg"/><Relationship Id="rId3" Type="http://schemas.openxmlformats.org/officeDocument/2006/relationships/image" Target="../media/image19.png"/><Relationship Id="rId7" Type="http://schemas.openxmlformats.org/officeDocument/2006/relationships/image" Target="../media/image3.png"/><Relationship Id="rId12" Type="http://schemas.openxmlformats.org/officeDocument/2006/relationships/image" Target="../media/image27.svg"/><Relationship Id="rId2" Type="http://schemas.openxmlformats.org/officeDocument/2006/relationships/image" Target="../media/image18.svg"/><Relationship Id="rId1" Type="http://schemas.openxmlformats.org/officeDocument/2006/relationships/image" Target="../media/image17.png"/><Relationship Id="rId6" Type="http://schemas.openxmlformats.org/officeDocument/2006/relationships/image" Target="../media/image22.svg"/><Relationship Id="rId11" Type="http://schemas.openxmlformats.org/officeDocument/2006/relationships/image" Target="../media/image26.png"/><Relationship Id="rId5" Type="http://schemas.openxmlformats.org/officeDocument/2006/relationships/image" Target="../media/image21.png"/><Relationship Id="rId10" Type="http://schemas.openxmlformats.org/officeDocument/2006/relationships/image" Target="../media/image25.svg"/><Relationship Id="rId4" Type="http://schemas.openxmlformats.org/officeDocument/2006/relationships/image" Target="../media/image20.svg"/><Relationship Id="rId9" Type="http://schemas.openxmlformats.org/officeDocument/2006/relationships/image" Target="../media/image24.png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svg"/><Relationship Id="rId3" Type="http://schemas.openxmlformats.org/officeDocument/2006/relationships/image" Target="../media/image26.png"/><Relationship Id="rId7" Type="http://schemas.openxmlformats.org/officeDocument/2006/relationships/image" Target="../media/image24.png"/><Relationship Id="rId12" Type="http://schemas.openxmlformats.org/officeDocument/2006/relationships/image" Target="../media/image34.svg"/><Relationship Id="rId2" Type="http://schemas.openxmlformats.org/officeDocument/2006/relationships/image" Target="../media/image30.svg"/><Relationship Id="rId1" Type="http://schemas.openxmlformats.org/officeDocument/2006/relationships/image" Target="../media/image29.png"/><Relationship Id="rId6" Type="http://schemas.openxmlformats.org/officeDocument/2006/relationships/image" Target="../media/image22.svg"/><Relationship Id="rId11" Type="http://schemas.openxmlformats.org/officeDocument/2006/relationships/image" Target="../media/image33.png"/><Relationship Id="rId5" Type="http://schemas.openxmlformats.org/officeDocument/2006/relationships/image" Target="../media/image21.png"/><Relationship Id="rId10" Type="http://schemas.openxmlformats.org/officeDocument/2006/relationships/image" Target="../media/image32.svg"/><Relationship Id="rId4" Type="http://schemas.openxmlformats.org/officeDocument/2006/relationships/image" Target="../media/image27.svg"/><Relationship Id="rId9" Type="http://schemas.openxmlformats.org/officeDocument/2006/relationships/image" Target="../media/image31.pn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svg"/><Relationship Id="rId3" Type="http://schemas.openxmlformats.org/officeDocument/2006/relationships/image" Target="../media/image19.png"/><Relationship Id="rId7" Type="http://schemas.openxmlformats.org/officeDocument/2006/relationships/image" Target="../media/image3.png"/><Relationship Id="rId12" Type="http://schemas.openxmlformats.org/officeDocument/2006/relationships/image" Target="../media/image27.svg"/><Relationship Id="rId2" Type="http://schemas.openxmlformats.org/officeDocument/2006/relationships/image" Target="../media/image18.svg"/><Relationship Id="rId1" Type="http://schemas.openxmlformats.org/officeDocument/2006/relationships/image" Target="../media/image17.png"/><Relationship Id="rId6" Type="http://schemas.openxmlformats.org/officeDocument/2006/relationships/image" Target="../media/image22.svg"/><Relationship Id="rId11" Type="http://schemas.openxmlformats.org/officeDocument/2006/relationships/image" Target="../media/image26.png"/><Relationship Id="rId5" Type="http://schemas.openxmlformats.org/officeDocument/2006/relationships/image" Target="../media/image21.png"/><Relationship Id="rId10" Type="http://schemas.openxmlformats.org/officeDocument/2006/relationships/image" Target="../media/image25.svg"/><Relationship Id="rId4" Type="http://schemas.openxmlformats.org/officeDocument/2006/relationships/image" Target="../media/image20.svg"/><Relationship Id="rId9" Type="http://schemas.openxmlformats.org/officeDocument/2006/relationships/image" Target="../media/image24.pn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svg"/><Relationship Id="rId3" Type="http://schemas.openxmlformats.org/officeDocument/2006/relationships/image" Target="../media/image26.png"/><Relationship Id="rId7" Type="http://schemas.openxmlformats.org/officeDocument/2006/relationships/image" Target="../media/image24.png"/><Relationship Id="rId12" Type="http://schemas.openxmlformats.org/officeDocument/2006/relationships/image" Target="../media/image34.svg"/><Relationship Id="rId2" Type="http://schemas.openxmlformats.org/officeDocument/2006/relationships/image" Target="../media/image30.svg"/><Relationship Id="rId1" Type="http://schemas.openxmlformats.org/officeDocument/2006/relationships/image" Target="../media/image29.png"/><Relationship Id="rId6" Type="http://schemas.openxmlformats.org/officeDocument/2006/relationships/image" Target="../media/image22.svg"/><Relationship Id="rId11" Type="http://schemas.openxmlformats.org/officeDocument/2006/relationships/image" Target="../media/image33.png"/><Relationship Id="rId5" Type="http://schemas.openxmlformats.org/officeDocument/2006/relationships/image" Target="../media/image21.png"/><Relationship Id="rId10" Type="http://schemas.openxmlformats.org/officeDocument/2006/relationships/image" Target="../media/image32.svg"/><Relationship Id="rId4" Type="http://schemas.openxmlformats.org/officeDocument/2006/relationships/image" Target="../media/image27.svg"/><Relationship Id="rId9" Type="http://schemas.openxmlformats.org/officeDocument/2006/relationships/image" Target="../media/image3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58D632B-4B7A-416B-972B-C0BD18D1BDFB}" type="doc">
      <dgm:prSet loTypeId="urn:microsoft.com/office/officeart/2016/7/layout/LinearBlockProcessNumbered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85FD158-91F6-49D0-A55B-22B022CCA8E1}">
      <dgm:prSet/>
      <dgm:spPr/>
      <dgm:t>
        <a:bodyPr/>
        <a:lstStyle/>
        <a:p>
          <a:r>
            <a:rPr lang="en-US" dirty="0"/>
            <a:t>Explore Word embeddings</a:t>
          </a:r>
        </a:p>
      </dgm:t>
    </dgm:pt>
    <dgm:pt modelId="{306A3BB8-3972-4DC3-B785-598A3AC528CF}" type="parTrans" cxnId="{9573A5F0-6EAC-41F0-A390-99D5F3705C7F}">
      <dgm:prSet/>
      <dgm:spPr/>
      <dgm:t>
        <a:bodyPr/>
        <a:lstStyle/>
        <a:p>
          <a:endParaRPr lang="en-US"/>
        </a:p>
      </dgm:t>
    </dgm:pt>
    <dgm:pt modelId="{E7675D76-9CBF-4ED6-A936-BE130A91FC0C}" type="sibTrans" cxnId="{9573A5F0-6EAC-41F0-A390-99D5F3705C7F}">
      <dgm:prSet phldrT="01" phldr="0"/>
      <dgm:spPr/>
      <dgm:t>
        <a:bodyPr/>
        <a:lstStyle/>
        <a:p>
          <a:r>
            <a:rPr lang="en-US"/>
            <a:t>01</a:t>
          </a:r>
        </a:p>
      </dgm:t>
    </dgm:pt>
    <dgm:pt modelId="{29C6CED2-633F-4ABB-BBE8-50D76BE2D6BE}">
      <dgm:prSet/>
      <dgm:spPr/>
      <dgm:t>
        <a:bodyPr/>
        <a:lstStyle/>
        <a:p>
          <a:r>
            <a:rPr lang="en-US" dirty="0"/>
            <a:t>Overview of Vector Database</a:t>
          </a:r>
        </a:p>
      </dgm:t>
    </dgm:pt>
    <dgm:pt modelId="{6A2C65BF-F5BE-4605-8B39-972C511BAC09}" type="parTrans" cxnId="{63399871-7384-4E55-99C6-902F54FF3E97}">
      <dgm:prSet/>
      <dgm:spPr/>
      <dgm:t>
        <a:bodyPr/>
        <a:lstStyle/>
        <a:p>
          <a:endParaRPr lang="en-US"/>
        </a:p>
      </dgm:t>
    </dgm:pt>
    <dgm:pt modelId="{6DAADFD9-18C6-4C70-9980-73F8F8B008FA}" type="sibTrans" cxnId="{63399871-7384-4E55-99C6-902F54FF3E97}">
      <dgm:prSet phldrT="02" phldr="0"/>
      <dgm:spPr/>
      <dgm:t>
        <a:bodyPr/>
        <a:lstStyle/>
        <a:p>
          <a:r>
            <a:rPr lang="en-US"/>
            <a:t>02</a:t>
          </a:r>
        </a:p>
      </dgm:t>
    </dgm:pt>
    <dgm:pt modelId="{07894960-A95B-4381-9C2F-FB7712A983CB}">
      <dgm:prSet/>
      <dgm:spPr/>
      <dgm:t>
        <a:bodyPr/>
        <a:lstStyle/>
        <a:p>
          <a:r>
            <a:rPr lang="en-US" dirty="0"/>
            <a:t>Semantic Search</a:t>
          </a:r>
        </a:p>
      </dgm:t>
    </dgm:pt>
    <dgm:pt modelId="{22A79EAD-D547-4516-A56E-7145FB6E408E}" type="parTrans" cxnId="{6194C116-A241-424A-8738-2FB252B99186}">
      <dgm:prSet/>
      <dgm:spPr/>
      <dgm:t>
        <a:bodyPr/>
        <a:lstStyle/>
        <a:p>
          <a:endParaRPr lang="en-US"/>
        </a:p>
      </dgm:t>
    </dgm:pt>
    <dgm:pt modelId="{5E021EC8-CF78-418E-889C-B44C449F3378}" type="sibTrans" cxnId="{6194C116-A241-424A-8738-2FB252B99186}">
      <dgm:prSet phldrT="03" phldr="0"/>
      <dgm:spPr/>
      <dgm:t>
        <a:bodyPr/>
        <a:lstStyle/>
        <a:p>
          <a:r>
            <a:rPr lang="en-US"/>
            <a:t>03</a:t>
          </a:r>
        </a:p>
      </dgm:t>
    </dgm:pt>
    <dgm:pt modelId="{C43C3366-907E-41F3-BA0A-B45D38E3CE4D}">
      <dgm:prSet/>
      <dgm:spPr/>
      <dgm:t>
        <a:bodyPr/>
        <a:lstStyle/>
        <a:p>
          <a:r>
            <a:rPr lang="en-US" dirty="0"/>
            <a:t>RAG Framework</a:t>
          </a:r>
        </a:p>
      </dgm:t>
    </dgm:pt>
    <dgm:pt modelId="{5FE642D3-F467-4B05-AC7E-13278698C834}" type="parTrans" cxnId="{25BA80FE-FE45-47E4-B232-3C12FB398E50}">
      <dgm:prSet/>
      <dgm:spPr/>
      <dgm:t>
        <a:bodyPr/>
        <a:lstStyle/>
        <a:p>
          <a:endParaRPr lang="en-US"/>
        </a:p>
      </dgm:t>
    </dgm:pt>
    <dgm:pt modelId="{5C516D97-B067-4D3B-ACF9-40F8B4DB1FE5}" type="sibTrans" cxnId="{25BA80FE-FE45-47E4-B232-3C12FB398E50}">
      <dgm:prSet phldrT="04" phldr="0"/>
      <dgm:spPr/>
      <dgm:t>
        <a:bodyPr/>
        <a:lstStyle/>
        <a:p>
          <a:r>
            <a:rPr lang="en-US"/>
            <a:t>04</a:t>
          </a:r>
        </a:p>
      </dgm:t>
    </dgm:pt>
    <dgm:pt modelId="{98F99851-7D7A-4446-99E3-B5485E8372BA}" type="pres">
      <dgm:prSet presAssocID="{E58D632B-4B7A-416B-972B-C0BD18D1BDFB}" presName="Name0" presStyleCnt="0">
        <dgm:presLayoutVars>
          <dgm:animLvl val="lvl"/>
          <dgm:resizeHandles val="exact"/>
        </dgm:presLayoutVars>
      </dgm:prSet>
      <dgm:spPr/>
    </dgm:pt>
    <dgm:pt modelId="{7E23351E-5027-453C-B67F-A927540A7B14}" type="pres">
      <dgm:prSet presAssocID="{285FD158-91F6-49D0-A55B-22B022CCA8E1}" presName="compositeNode" presStyleCnt="0">
        <dgm:presLayoutVars>
          <dgm:bulletEnabled val="1"/>
        </dgm:presLayoutVars>
      </dgm:prSet>
      <dgm:spPr/>
    </dgm:pt>
    <dgm:pt modelId="{5DFA5202-6F2A-49A8-A97D-367DF1247DD8}" type="pres">
      <dgm:prSet presAssocID="{285FD158-91F6-49D0-A55B-22B022CCA8E1}" presName="bgRect" presStyleLbl="alignNode1" presStyleIdx="0" presStyleCnt="4"/>
      <dgm:spPr/>
    </dgm:pt>
    <dgm:pt modelId="{776DAD7B-6E83-4DFA-A072-64DC14AAF293}" type="pres">
      <dgm:prSet presAssocID="{E7675D76-9CBF-4ED6-A936-BE130A91FC0C}" presName="sibTransNodeRect" presStyleLbl="alignNode1" presStyleIdx="0" presStyleCnt="4">
        <dgm:presLayoutVars>
          <dgm:chMax val="0"/>
          <dgm:bulletEnabled val="1"/>
        </dgm:presLayoutVars>
      </dgm:prSet>
      <dgm:spPr/>
    </dgm:pt>
    <dgm:pt modelId="{5DED9802-75D6-451B-B8DC-297EBE9EC7B0}" type="pres">
      <dgm:prSet presAssocID="{285FD158-91F6-49D0-A55B-22B022CCA8E1}" presName="nodeRect" presStyleLbl="alignNode1" presStyleIdx="0" presStyleCnt="4">
        <dgm:presLayoutVars>
          <dgm:bulletEnabled val="1"/>
        </dgm:presLayoutVars>
      </dgm:prSet>
      <dgm:spPr/>
    </dgm:pt>
    <dgm:pt modelId="{EBFD12DF-DB05-4D03-BEFB-77EC7D25EE1C}" type="pres">
      <dgm:prSet presAssocID="{E7675D76-9CBF-4ED6-A936-BE130A91FC0C}" presName="sibTrans" presStyleCnt="0"/>
      <dgm:spPr/>
    </dgm:pt>
    <dgm:pt modelId="{A63E6FF6-CFD6-4BC1-BBF9-2C5629E571FC}" type="pres">
      <dgm:prSet presAssocID="{29C6CED2-633F-4ABB-BBE8-50D76BE2D6BE}" presName="compositeNode" presStyleCnt="0">
        <dgm:presLayoutVars>
          <dgm:bulletEnabled val="1"/>
        </dgm:presLayoutVars>
      </dgm:prSet>
      <dgm:spPr/>
    </dgm:pt>
    <dgm:pt modelId="{9FFC4D15-5794-4B5C-92DE-CC185A084B94}" type="pres">
      <dgm:prSet presAssocID="{29C6CED2-633F-4ABB-BBE8-50D76BE2D6BE}" presName="bgRect" presStyleLbl="alignNode1" presStyleIdx="1" presStyleCnt="4" custLinFactNeighborX="-1236"/>
      <dgm:spPr/>
    </dgm:pt>
    <dgm:pt modelId="{B4091ACA-6826-4164-9461-79F4BFE3E1EF}" type="pres">
      <dgm:prSet presAssocID="{6DAADFD9-18C6-4C70-9980-73F8F8B008FA}" presName="sibTransNodeRect" presStyleLbl="alignNode1" presStyleIdx="1" presStyleCnt="4">
        <dgm:presLayoutVars>
          <dgm:chMax val="0"/>
          <dgm:bulletEnabled val="1"/>
        </dgm:presLayoutVars>
      </dgm:prSet>
      <dgm:spPr/>
    </dgm:pt>
    <dgm:pt modelId="{10FABF08-4918-4569-9FF2-956EDD475352}" type="pres">
      <dgm:prSet presAssocID="{29C6CED2-633F-4ABB-BBE8-50D76BE2D6BE}" presName="nodeRect" presStyleLbl="alignNode1" presStyleIdx="1" presStyleCnt="4">
        <dgm:presLayoutVars>
          <dgm:bulletEnabled val="1"/>
        </dgm:presLayoutVars>
      </dgm:prSet>
      <dgm:spPr/>
    </dgm:pt>
    <dgm:pt modelId="{935060BA-7477-4AE6-9039-09AF83623D9B}" type="pres">
      <dgm:prSet presAssocID="{6DAADFD9-18C6-4C70-9980-73F8F8B008FA}" presName="sibTrans" presStyleCnt="0"/>
      <dgm:spPr/>
    </dgm:pt>
    <dgm:pt modelId="{1B1F27CE-4B7A-41DA-BFD5-513F34DDA63C}" type="pres">
      <dgm:prSet presAssocID="{07894960-A95B-4381-9C2F-FB7712A983CB}" presName="compositeNode" presStyleCnt="0">
        <dgm:presLayoutVars>
          <dgm:bulletEnabled val="1"/>
        </dgm:presLayoutVars>
      </dgm:prSet>
      <dgm:spPr/>
    </dgm:pt>
    <dgm:pt modelId="{EDCD28F8-32B8-4560-AB36-CE3CD90993B4}" type="pres">
      <dgm:prSet presAssocID="{07894960-A95B-4381-9C2F-FB7712A983CB}" presName="bgRect" presStyleLbl="alignNode1" presStyleIdx="2" presStyleCnt="4"/>
      <dgm:spPr/>
    </dgm:pt>
    <dgm:pt modelId="{45569E22-03BE-4568-B398-B77F0621DD31}" type="pres">
      <dgm:prSet presAssocID="{5E021EC8-CF78-418E-889C-B44C449F3378}" presName="sibTransNodeRect" presStyleLbl="alignNode1" presStyleIdx="2" presStyleCnt="4">
        <dgm:presLayoutVars>
          <dgm:chMax val="0"/>
          <dgm:bulletEnabled val="1"/>
        </dgm:presLayoutVars>
      </dgm:prSet>
      <dgm:spPr/>
    </dgm:pt>
    <dgm:pt modelId="{698F44B6-7F4C-4E81-8D4F-278DC2AA49E8}" type="pres">
      <dgm:prSet presAssocID="{07894960-A95B-4381-9C2F-FB7712A983CB}" presName="nodeRect" presStyleLbl="alignNode1" presStyleIdx="2" presStyleCnt="4">
        <dgm:presLayoutVars>
          <dgm:bulletEnabled val="1"/>
        </dgm:presLayoutVars>
      </dgm:prSet>
      <dgm:spPr/>
    </dgm:pt>
    <dgm:pt modelId="{60B93C8B-2DC6-4C5D-8086-4E6B70C4B72C}" type="pres">
      <dgm:prSet presAssocID="{5E021EC8-CF78-418E-889C-B44C449F3378}" presName="sibTrans" presStyleCnt="0"/>
      <dgm:spPr/>
    </dgm:pt>
    <dgm:pt modelId="{BABF2626-84B1-4D7D-8ECA-B2F5915470D6}" type="pres">
      <dgm:prSet presAssocID="{C43C3366-907E-41F3-BA0A-B45D38E3CE4D}" presName="compositeNode" presStyleCnt="0">
        <dgm:presLayoutVars>
          <dgm:bulletEnabled val="1"/>
        </dgm:presLayoutVars>
      </dgm:prSet>
      <dgm:spPr/>
    </dgm:pt>
    <dgm:pt modelId="{695B1D83-D699-4952-912A-5E854F027B76}" type="pres">
      <dgm:prSet presAssocID="{C43C3366-907E-41F3-BA0A-B45D38E3CE4D}" presName="bgRect" presStyleLbl="alignNode1" presStyleIdx="3" presStyleCnt="4"/>
      <dgm:spPr/>
    </dgm:pt>
    <dgm:pt modelId="{A16DC355-1D9E-48C9-972A-E7B9CF2EA0CE}" type="pres">
      <dgm:prSet presAssocID="{5C516D97-B067-4D3B-ACF9-40F8B4DB1FE5}" presName="sibTransNodeRect" presStyleLbl="alignNode1" presStyleIdx="3" presStyleCnt="4">
        <dgm:presLayoutVars>
          <dgm:chMax val="0"/>
          <dgm:bulletEnabled val="1"/>
        </dgm:presLayoutVars>
      </dgm:prSet>
      <dgm:spPr/>
    </dgm:pt>
    <dgm:pt modelId="{66A4366D-9369-4EF1-9729-D8A826300BC0}" type="pres">
      <dgm:prSet presAssocID="{C43C3366-907E-41F3-BA0A-B45D38E3CE4D}" presName="nodeRect" presStyleLbl="alignNode1" presStyleIdx="3" presStyleCnt="4">
        <dgm:presLayoutVars>
          <dgm:bulletEnabled val="1"/>
        </dgm:presLayoutVars>
      </dgm:prSet>
      <dgm:spPr/>
    </dgm:pt>
  </dgm:ptLst>
  <dgm:cxnLst>
    <dgm:cxn modelId="{273BB903-5F7E-48A6-B28C-DF5F5E1E8616}" type="presOf" srcId="{6DAADFD9-18C6-4C70-9980-73F8F8B008FA}" destId="{B4091ACA-6826-4164-9461-79F4BFE3E1EF}" srcOrd="0" destOrd="0" presId="urn:microsoft.com/office/officeart/2016/7/layout/LinearBlockProcessNumbered"/>
    <dgm:cxn modelId="{6194C116-A241-424A-8738-2FB252B99186}" srcId="{E58D632B-4B7A-416B-972B-C0BD18D1BDFB}" destId="{07894960-A95B-4381-9C2F-FB7712A983CB}" srcOrd="2" destOrd="0" parTransId="{22A79EAD-D547-4516-A56E-7145FB6E408E}" sibTransId="{5E021EC8-CF78-418E-889C-B44C449F3378}"/>
    <dgm:cxn modelId="{7D897269-1779-4D38-BEAF-11CA49F37A69}" type="presOf" srcId="{5C516D97-B067-4D3B-ACF9-40F8B4DB1FE5}" destId="{A16DC355-1D9E-48C9-972A-E7B9CF2EA0CE}" srcOrd="0" destOrd="0" presId="urn:microsoft.com/office/officeart/2016/7/layout/LinearBlockProcessNumbered"/>
    <dgm:cxn modelId="{606E0F6A-18A7-43DB-9588-D308A840DE6D}" type="presOf" srcId="{C43C3366-907E-41F3-BA0A-B45D38E3CE4D}" destId="{66A4366D-9369-4EF1-9729-D8A826300BC0}" srcOrd="1" destOrd="0" presId="urn:microsoft.com/office/officeart/2016/7/layout/LinearBlockProcessNumbered"/>
    <dgm:cxn modelId="{63399871-7384-4E55-99C6-902F54FF3E97}" srcId="{E58D632B-4B7A-416B-972B-C0BD18D1BDFB}" destId="{29C6CED2-633F-4ABB-BBE8-50D76BE2D6BE}" srcOrd="1" destOrd="0" parTransId="{6A2C65BF-F5BE-4605-8B39-972C511BAC09}" sibTransId="{6DAADFD9-18C6-4C70-9980-73F8F8B008FA}"/>
    <dgm:cxn modelId="{66BEAD53-CE5A-409B-91C0-F51517887355}" type="presOf" srcId="{285FD158-91F6-49D0-A55B-22B022CCA8E1}" destId="{5DED9802-75D6-451B-B8DC-297EBE9EC7B0}" srcOrd="1" destOrd="0" presId="urn:microsoft.com/office/officeart/2016/7/layout/LinearBlockProcessNumbered"/>
    <dgm:cxn modelId="{6F0D638A-2E19-4F63-8C40-883E8C14913C}" type="presOf" srcId="{E7675D76-9CBF-4ED6-A936-BE130A91FC0C}" destId="{776DAD7B-6E83-4DFA-A072-64DC14AAF293}" srcOrd="0" destOrd="0" presId="urn:microsoft.com/office/officeart/2016/7/layout/LinearBlockProcessNumbered"/>
    <dgm:cxn modelId="{CA02F88E-ED93-4748-8454-18B17FB29689}" type="presOf" srcId="{285FD158-91F6-49D0-A55B-22B022CCA8E1}" destId="{5DFA5202-6F2A-49A8-A97D-367DF1247DD8}" srcOrd="0" destOrd="0" presId="urn:microsoft.com/office/officeart/2016/7/layout/LinearBlockProcessNumbered"/>
    <dgm:cxn modelId="{CD548B91-DCF4-449F-95BC-9030227447A1}" type="presOf" srcId="{5E021EC8-CF78-418E-889C-B44C449F3378}" destId="{45569E22-03BE-4568-B398-B77F0621DD31}" srcOrd="0" destOrd="0" presId="urn:microsoft.com/office/officeart/2016/7/layout/LinearBlockProcessNumbered"/>
    <dgm:cxn modelId="{F99412A3-AAC0-43F3-A281-6F198CB1872D}" type="presOf" srcId="{07894960-A95B-4381-9C2F-FB7712A983CB}" destId="{698F44B6-7F4C-4E81-8D4F-278DC2AA49E8}" srcOrd="1" destOrd="0" presId="urn:microsoft.com/office/officeart/2016/7/layout/LinearBlockProcessNumbered"/>
    <dgm:cxn modelId="{639143B9-9027-4E4E-9287-0E3D7E67E6BA}" type="presOf" srcId="{C43C3366-907E-41F3-BA0A-B45D38E3CE4D}" destId="{695B1D83-D699-4952-912A-5E854F027B76}" srcOrd="0" destOrd="0" presId="urn:microsoft.com/office/officeart/2016/7/layout/LinearBlockProcessNumbered"/>
    <dgm:cxn modelId="{73FB2DBF-B474-449D-A850-5310671D26BE}" type="presOf" srcId="{29C6CED2-633F-4ABB-BBE8-50D76BE2D6BE}" destId="{9FFC4D15-5794-4B5C-92DE-CC185A084B94}" srcOrd="0" destOrd="0" presId="urn:microsoft.com/office/officeart/2016/7/layout/LinearBlockProcessNumbered"/>
    <dgm:cxn modelId="{987026D9-511C-4B55-A89D-3F5C04E9B168}" type="presOf" srcId="{07894960-A95B-4381-9C2F-FB7712A983CB}" destId="{EDCD28F8-32B8-4560-AB36-CE3CD90993B4}" srcOrd="0" destOrd="0" presId="urn:microsoft.com/office/officeart/2016/7/layout/LinearBlockProcessNumbered"/>
    <dgm:cxn modelId="{A215B4DA-227C-4DE9-B045-0EC328523C3C}" type="presOf" srcId="{E58D632B-4B7A-416B-972B-C0BD18D1BDFB}" destId="{98F99851-7D7A-4446-99E3-B5485E8372BA}" srcOrd="0" destOrd="0" presId="urn:microsoft.com/office/officeart/2016/7/layout/LinearBlockProcessNumbered"/>
    <dgm:cxn modelId="{9573A5F0-6EAC-41F0-A390-99D5F3705C7F}" srcId="{E58D632B-4B7A-416B-972B-C0BD18D1BDFB}" destId="{285FD158-91F6-49D0-A55B-22B022CCA8E1}" srcOrd="0" destOrd="0" parTransId="{306A3BB8-3972-4DC3-B785-598A3AC528CF}" sibTransId="{E7675D76-9CBF-4ED6-A936-BE130A91FC0C}"/>
    <dgm:cxn modelId="{D5C00DF7-3D7C-4359-91F0-8609B056A5A3}" type="presOf" srcId="{29C6CED2-633F-4ABB-BBE8-50D76BE2D6BE}" destId="{10FABF08-4918-4569-9FF2-956EDD475352}" srcOrd="1" destOrd="0" presId="urn:microsoft.com/office/officeart/2016/7/layout/LinearBlockProcessNumbered"/>
    <dgm:cxn modelId="{25BA80FE-FE45-47E4-B232-3C12FB398E50}" srcId="{E58D632B-4B7A-416B-972B-C0BD18D1BDFB}" destId="{C43C3366-907E-41F3-BA0A-B45D38E3CE4D}" srcOrd="3" destOrd="0" parTransId="{5FE642D3-F467-4B05-AC7E-13278698C834}" sibTransId="{5C516D97-B067-4D3B-ACF9-40F8B4DB1FE5}"/>
    <dgm:cxn modelId="{43450B40-EB61-4247-B356-91DEC4225B8C}" type="presParOf" srcId="{98F99851-7D7A-4446-99E3-B5485E8372BA}" destId="{7E23351E-5027-453C-B67F-A927540A7B14}" srcOrd="0" destOrd="0" presId="urn:microsoft.com/office/officeart/2016/7/layout/LinearBlockProcessNumbered"/>
    <dgm:cxn modelId="{51E1E691-035E-49EF-A265-ABDB0E7F7FC4}" type="presParOf" srcId="{7E23351E-5027-453C-B67F-A927540A7B14}" destId="{5DFA5202-6F2A-49A8-A97D-367DF1247DD8}" srcOrd="0" destOrd="0" presId="urn:microsoft.com/office/officeart/2016/7/layout/LinearBlockProcessNumbered"/>
    <dgm:cxn modelId="{21B9F784-17BC-4950-9A59-3E630D83A64E}" type="presParOf" srcId="{7E23351E-5027-453C-B67F-A927540A7B14}" destId="{776DAD7B-6E83-4DFA-A072-64DC14AAF293}" srcOrd="1" destOrd="0" presId="urn:microsoft.com/office/officeart/2016/7/layout/LinearBlockProcessNumbered"/>
    <dgm:cxn modelId="{1F104456-1E2C-4AA0-8C7F-663C2200ADB6}" type="presParOf" srcId="{7E23351E-5027-453C-B67F-A927540A7B14}" destId="{5DED9802-75D6-451B-B8DC-297EBE9EC7B0}" srcOrd="2" destOrd="0" presId="urn:microsoft.com/office/officeart/2016/7/layout/LinearBlockProcessNumbered"/>
    <dgm:cxn modelId="{1AF3029E-3965-450F-8F17-77C0DE45B321}" type="presParOf" srcId="{98F99851-7D7A-4446-99E3-B5485E8372BA}" destId="{EBFD12DF-DB05-4D03-BEFB-77EC7D25EE1C}" srcOrd="1" destOrd="0" presId="urn:microsoft.com/office/officeart/2016/7/layout/LinearBlockProcessNumbered"/>
    <dgm:cxn modelId="{A8769BE8-7938-41BE-8F44-AA98E119ABE0}" type="presParOf" srcId="{98F99851-7D7A-4446-99E3-B5485E8372BA}" destId="{A63E6FF6-CFD6-4BC1-BBF9-2C5629E571FC}" srcOrd="2" destOrd="0" presId="urn:microsoft.com/office/officeart/2016/7/layout/LinearBlockProcessNumbered"/>
    <dgm:cxn modelId="{5317A9DC-114A-4E39-B390-6514CD4FE60A}" type="presParOf" srcId="{A63E6FF6-CFD6-4BC1-BBF9-2C5629E571FC}" destId="{9FFC4D15-5794-4B5C-92DE-CC185A084B94}" srcOrd="0" destOrd="0" presId="urn:microsoft.com/office/officeart/2016/7/layout/LinearBlockProcessNumbered"/>
    <dgm:cxn modelId="{BC4DF402-4F9D-48E1-855E-566BCB350A18}" type="presParOf" srcId="{A63E6FF6-CFD6-4BC1-BBF9-2C5629E571FC}" destId="{B4091ACA-6826-4164-9461-79F4BFE3E1EF}" srcOrd="1" destOrd="0" presId="urn:microsoft.com/office/officeart/2016/7/layout/LinearBlockProcessNumbered"/>
    <dgm:cxn modelId="{6A3E7F41-FE41-4883-99DE-269C3781A37F}" type="presParOf" srcId="{A63E6FF6-CFD6-4BC1-BBF9-2C5629E571FC}" destId="{10FABF08-4918-4569-9FF2-956EDD475352}" srcOrd="2" destOrd="0" presId="urn:microsoft.com/office/officeart/2016/7/layout/LinearBlockProcessNumbered"/>
    <dgm:cxn modelId="{E843F5F1-22E5-47DA-B58F-560021736195}" type="presParOf" srcId="{98F99851-7D7A-4446-99E3-B5485E8372BA}" destId="{935060BA-7477-4AE6-9039-09AF83623D9B}" srcOrd="3" destOrd="0" presId="urn:microsoft.com/office/officeart/2016/7/layout/LinearBlockProcessNumbered"/>
    <dgm:cxn modelId="{808A0351-F484-4B44-9BAD-90968150DD45}" type="presParOf" srcId="{98F99851-7D7A-4446-99E3-B5485E8372BA}" destId="{1B1F27CE-4B7A-41DA-BFD5-513F34DDA63C}" srcOrd="4" destOrd="0" presId="urn:microsoft.com/office/officeart/2016/7/layout/LinearBlockProcessNumbered"/>
    <dgm:cxn modelId="{4EF7E64E-19AF-4CA3-8CBB-F99D12D01FF4}" type="presParOf" srcId="{1B1F27CE-4B7A-41DA-BFD5-513F34DDA63C}" destId="{EDCD28F8-32B8-4560-AB36-CE3CD90993B4}" srcOrd="0" destOrd="0" presId="urn:microsoft.com/office/officeart/2016/7/layout/LinearBlockProcessNumbered"/>
    <dgm:cxn modelId="{DB81035B-48D2-4400-8A6E-CF657F65604C}" type="presParOf" srcId="{1B1F27CE-4B7A-41DA-BFD5-513F34DDA63C}" destId="{45569E22-03BE-4568-B398-B77F0621DD31}" srcOrd="1" destOrd="0" presId="urn:microsoft.com/office/officeart/2016/7/layout/LinearBlockProcessNumbered"/>
    <dgm:cxn modelId="{30A30A4E-2193-4BD4-AFD7-E24C21C7CF58}" type="presParOf" srcId="{1B1F27CE-4B7A-41DA-BFD5-513F34DDA63C}" destId="{698F44B6-7F4C-4E81-8D4F-278DC2AA49E8}" srcOrd="2" destOrd="0" presId="urn:microsoft.com/office/officeart/2016/7/layout/LinearBlockProcessNumbered"/>
    <dgm:cxn modelId="{6B5263CF-4335-422D-811D-488AEB640B0E}" type="presParOf" srcId="{98F99851-7D7A-4446-99E3-B5485E8372BA}" destId="{60B93C8B-2DC6-4C5D-8086-4E6B70C4B72C}" srcOrd="5" destOrd="0" presId="urn:microsoft.com/office/officeart/2016/7/layout/LinearBlockProcessNumbered"/>
    <dgm:cxn modelId="{653197B6-A557-4B6A-92D5-A7A178351861}" type="presParOf" srcId="{98F99851-7D7A-4446-99E3-B5485E8372BA}" destId="{BABF2626-84B1-4D7D-8ECA-B2F5915470D6}" srcOrd="6" destOrd="0" presId="urn:microsoft.com/office/officeart/2016/7/layout/LinearBlockProcessNumbered"/>
    <dgm:cxn modelId="{4C8BD1E1-957F-45F2-A32B-527155244DCA}" type="presParOf" srcId="{BABF2626-84B1-4D7D-8ECA-B2F5915470D6}" destId="{695B1D83-D699-4952-912A-5E854F027B76}" srcOrd="0" destOrd="0" presId="urn:microsoft.com/office/officeart/2016/7/layout/LinearBlockProcessNumbered"/>
    <dgm:cxn modelId="{4260AA28-8E1F-4018-9BFE-6F8883865567}" type="presParOf" srcId="{BABF2626-84B1-4D7D-8ECA-B2F5915470D6}" destId="{A16DC355-1D9E-48C9-972A-E7B9CF2EA0CE}" srcOrd="1" destOrd="0" presId="urn:microsoft.com/office/officeart/2016/7/layout/LinearBlockProcessNumbered"/>
    <dgm:cxn modelId="{2136326B-8FE0-4EB2-A70C-611274382EE6}" type="presParOf" srcId="{BABF2626-84B1-4D7D-8ECA-B2F5915470D6}" destId="{66A4366D-9369-4EF1-9729-D8A826300BC0}" srcOrd="2" destOrd="0" presId="urn:microsoft.com/office/officeart/2016/7/layout/LinearBlockProcessNumbered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37A25D1-8084-4B9F-82A0-39ACA2B8BB65}" type="doc">
      <dgm:prSet loTypeId="urn:microsoft.com/office/officeart/2018/2/layout/IconCircle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613C0F9-50E1-46CA-BC7D-D7FC3BD7362E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Knowledge integration</a:t>
          </a:r>
        </a:p>
      </dgm:t>
    </dgm:pt>
    <dgm:pt modelId="{0040994B-0041-4902-9165-A947CD18EF68}" type="parTrans" cxnId="{BE893489-D2CD-4BF5-A6F7-1249372D62FB}">
      <dgm:prSet/>
      <dgm:spPr/>
      <dgm:t>
        <a:bodyPr/>
        <a:lstStyle/>
        <a:p>
          <a:endParaRPr lang="en-US"/>
        </a:p>
      </dgm:t>
    </dgm:pt>
    <dgm:pt modelId="{D329E4D5-294C-43AB-9506-8FDA51DF5149}" type="sibTrans" cxnId="{BE893489-D2CD-4BF5-A6F7-1249372D62FB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5A567823-A97F-476D-9EC8-D37D88E55A90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Adaptability</a:t>
          </a:r>
        </a:p>
      </dgm:t>
    </dgm:pt>
    <dgm:pt modelId="{62F6FD4E-2EB6-4C6B-BFC6-A1A652B78BC5}" type="parTrans" cxnId="{DAF43093-BA9A-4F4C-A674-9232DDA98697}">
      <dgm:prSet/>
      <dgm:spPr/>
      <dgm:t>
        <a:bodyPr/>
        <a:lstStyle/>
        <a:p>
          <a:endParaRPr lang="en-US"/>
        </a:p>
      </dgm:t>
    </dgm:pt>
    <dgm:pt modelId="{225D7F33-EB44-4DF7-905E-A1551AFE6E05}" type="sibTrans" cxnId="{DAF43093-BA9A-4F4C-A674-9232DDA98697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0FFAB898-A213-4A55-94A1-54ADE450012D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Inference process</a:t>
          </a:r>
        </a:p>
      </dgm:t>
    </dgm:pt>
    <dgm:pt modelId="{D721D54F-6EB1-49F3-8DA4-BB48B9D4389D}" type="parTrans" cxnId="{04B2477C-0E89-4487-94BF-6F478E0AC98C}">
      <dgm:prSet/>
      <dgm:spPr/>
      <dgm:t>
        <a:bodyPr/>
        <a:lstStyle/>
        <a:p>
          <a:endParaRPr lang="en-US"/>
        </a:p>
      </dgm:t>
    </dgm:pt>
    <dgm:pt modelId="{4F0E1D70-6830-4E75-A4F5-DC1E877472B3}" type="sibTrans" cxnId="{04B2477C-0E89-4487-94BF-6F478E0AC98C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664A4EBF-6DCC-46E8-B5C4-D786529600DF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Resource requirements</a:t>
          </a:r>
        </a:p>
      </dgm:t>
    </dgm:pt>
    <dgm:pt modelId="{9CA1E92B-DE56-4AC5-B921-F9DDA822EBAE}" type="parTrans" cxnId="{F606E8EB-41E0-4C74-9061-0C4B84AB6F81}">
      <dgm:prSet/>
      <dgm:spPr/>
      <dgm:t>
        <a:bodyPr/>
        <a:lstStyle/>
        <a:p>
          <a:endParaRPr lang="en-US"/>
        </a:p>
      </dgm:t>
    </dgm:pt>
    <dgm:pt modelId="{9AF0E02C-E76E-4CD8-962C-8E94DC5DB70D}" type="sibTrans" cxnId="{F606E8EB-41E0-4C74-9061-0C4B84AB6F81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D90C9BE3-3F97-4FF4-B2F5-FF5B9CFE67A2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Transparency and Explainability</a:t>
          </a:r>
        </a:p>
      </dgm:t>
    </dgm:pt>
    <dgm:pt modelId="{EFB510B4-6417-4839-A380-236E78F345DF}" type="parTrans" cxnId="{E4BFB6DF-99FA-4D31-9905-88F83947450D}">
      <dgm:prSet/>
      <dgm:spPr/>
      <dgm:t>
        <a:bodyPr/>
        <a:lstStyle/>
        <a:p>
          <a:endParaRPr lang="en-US"/>
        </a:p>
      </dgm:t>
    </dgm:pt>
    <dgm:pt modelId="{7BBC0D7A-BFC4-4D71-9330-79B02689887A}" type="sibTrans" cxnId="{E4BFB6DF-99FA-4D31-9905-88F83947450D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4545DCAA-8D62-4660-BE81-02AE27F3E042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Application suitability</a:t>
          </a:r>
        </a:p>
      </dgm:t>
    </dgm:pt>
    <dgm:pt modelId="{32E1E35B-4C0D-483C-B948-2AF9967BC355}" type="parTrans" cxnId="{BCEA7319-2533-408D-8867-2C52060A43A3}">
      <dgm:prSet/>
      <dgm:spPr/>
      <dgm:t>
        <a:bodyPr/>
        <a:lstStyle/>
        <a:p>
          <a:endParaRPr lang="en-US"/>
        </a:p>
      </dgm:t>
    </dgm:pt>
    <dgm:pt modelId="{981EC2D7-F962-40F9-A694-C2EC7D2E1871}" type="sibTrans" cxnId="{BCEA7319-2533-408D-8867-2C52060A43A3}">
      <dgm:prSet/>
      <dgm:spPr/>
      <dgm:t>
        <a:bodyPr/>
        <a:lstStyle/>
        <a:p>
          <a:endParaRPr lang="en-US"/>
        </a:p>
      </dgm:t>
    </dgm:pt>
    <dgm:pt modelId="{8A203385-6836-44C8-94D3-BFB12FA1A8C6}" type="pres">
      <dgm:prSet presAssocID="{637A25D1-8084-4B9F-82A0-39ACA2B8BB65}" presName="root" presStyleCnt="0">
        <dgm:presLayoutVars>
          <dgm:dir/>
          <dgm:resizeHandles val="exact"/>
        </dgm:presLayoutVars>
      </dgm:prSet>
      <dgm:spPr/>
    </dgm:pt>
    <dgm:pt modelId="{99FD2068-E80C-4637-982F-203FC26BB75A}" type="pres">
      <dgm:prSet presAssocID="{637A25D1-8084-4B9F-82A0-39ACA2B8BB65}" presName="container" presStyleCnt="0">
        <dgm:presLayoutVars>
          <dgm:dir/>
          <dgm:resizeHandles val="exact"/>
        </dgm:presLayoutVars>
      </dgm:prSet>
      <dgm:spPr/>
    </dgm:pt>
    <dgm:pt modelId="{2FF59BAC-EA40-49B1-A7B5-5653C9AC49D5}" type="pres">
      <dgm:prSet presAssocID="{7613C0F9-50E1-46CA-BC7D-D7FC3BD7362E}" presName="compNode" presStyleCnt="0"/>
      <dgm:spPr/>
    </dgm:pt>
    <dgm:pt modelId="{012AE7DF-A631-4F3B-9781-37B8A75F1703}" type="pres">
      <dgm:prSet presAssocID="{7613C0F9-50E1-46CA-BC7D-D7FC3BD7362E}" presName="iconBgRect" presStyleLbl="bgShp" presStyleIdx="0" presStyleCnt="6"/>
      <dgm:spPr/>
    </dgm:pt>
    <dgm:pt modelId="{3031231C-AB91-41FB-B746-430C04B439D9}" type="pres">
      <dgm:prSet presAssocID="{7613C0F9-50E1-46CA-BC7D-D7FC3BD7362E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D294DECA-2BC8-49E5-92F7-E3F1FB009225}" type="pres">
      <dgm:prSet presAssocID="{7613C0F9-50E1-46CA-BC7D-D7FC3BD7362E}" presName="spaceRect" presStyleCnt="0"/>
      <dgm:spPr/>
    </dgm:pt>
    <dgm:pt modelId="{B6E05845-9FDF-4B3D-B40B-D24CC5614B67}" type="pres">
      <dgm:prSet presAssocID="{7613C0F9-50E1-46CA-BC7D-D7FC3BD7362E}" presName="textRect" presStyleLbl="revTx" presStyleIdx="0" presStyleCnt="6">
        <dgm:presLayoutVars>
          <dgm:chMax val="1"/>
          <dgm:chPref val="1"/>
        </dgm:presLayoutVars>
      </dgm:prSet>
      <dgm:spPr/>
    </dgm:pt>
    <dgm:pt modelId="{A114A3A7-E089-4822-99A3-C012366E5D58}" type="pres">
      <dgm:prSet presAssocID="{D329E4D5-294C-43AB-9506-8FDA51DF5149}" presName="sibTrans" presStyleLbl="sibTrans2D1" presStyleIdx="0" presStyleCnt="0"/>
      <dgm:spPr/>
    </dgm:pt>
    <dgm:pt modelId="{5B074AE2-9509-477A-A63F-25EFF7BCF6FB}" type="pres">
      <dgm:prSet presAssocID="{5A567823-A97F-476D-9EC8-D37D88E55A90}" presName="compNode" presStyleCnt="0"/>
      <dgm:spPr/>
    </dgm:pt>
    <dgm:pt modelId="{8BB6CC05-91D6-4EE6-BAEA-CAB0F689278D}" type="pres">
      <dgm:prSet presAssocID="{5A567823-A97F-476D-9EC8-D37D88E55A90}" presName="iconBgRect" presStyleLbl="bgShp" presStyleIdx="1" presStyleCnt="6"/>
      <dgm:spPr/>
    </dgm:pt>
    <dgm:pt modelId="{D67956C1-862C-4EB0-851F-EA95FAAE7C3C}" type="pres">
      <dgm:prSet presAssocID="{5A567823-A97F-476D-9EC8-D37D88E55A90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CC47DF2F-A2C7-4915-8673-C453A9D35864}" type="pres">
      <dgm:prSet presAssocID="{5A567823-A97F-476D-9EC8-D37D88E55A90}" presName="spaceRect" presStyleCnt="0"/>
      <dgm:spPr/>
    </dgm:pt>
    <dgm:pt modelId="{D5296D75-8A84-46C1-BAD1-2269EE5647FC}" type="pres">
      <dgm:prSet presAssocID="{5A567823-A97F-476D-9EC8-D37D88E55A90}" presName="textRect" presStyleLbl="revTx" presStyleIdx="1" presStyleCnt="6">
        <dgm:presLayoutVars>
          <dgm:chMax val="1"/>
          <dgm:chPref val="1"/>
        </dgm:presLayoutVars>
      </dgm:prSet>
      <dgm:spPr/>
    </dgm:pt>
    <dgm:pt modelId="{FF12340F-19EC-4FA4-AE0D-503B244F648C}" type="pres">
      <dgm:prSet presAssocID="{225D7F33-EB44-4DF7-905E-A1551AFE6E05}" presName="sibTrans" presStyleLbl="sibTrans2D1" presStyleIdx="0" presStyleCnt="0"/>
      <dgm:spPr/>
    </dgm:pt>
    <dgm:pt modelId="{0A73D2BE-C0A0-42C9-A798-0C58E4BE7865}" type="pres">
      <dgm:prSet presAssocID="{0FFAB898-A213-4A55-94A1-54ADE450012D}" presName="compNode" presStyleCnt="0"/>
      <dgm:spPr/>
    </dgm:pt>
    <dgm:pt modelId="{99F41EAE-9203-4EDA-8815-0AF43B279387}" type="pres">
      <dgm:prSet presAssocID="{0FFAB898-A213-4A55-94A1-54ADE450012D}" presName="iconBgRect" presStyleLbl="bgShp" presStyleIdx="2" presStyleCnt="6"/>
      <dgm:spPr/>
    </dgm:pt>
    <dgm:pt modelId="{E7395790-7680-4202-B8E8-CE22DCEEC299}" type="pres">
      <dgm:prSet presAssocID="{0FFAB898-A213-4A55-94A1-54ADE450012D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Gears"/>
        </a:ext>
      </dgm:extLst>
    </dgm:pt>
    <dgm:pt modelId="{92ACC10F-DF2A-45BA-9F18-324A1AD6F88B}" type="pres">
      <dgm:prSet presAssocID="{0FFAB898-A213-4A55-94A1-54ADE450012D}" presName="spaceRect" presStyleCnt="0"/>
      <dgm:spPr/>
    </dgm:pt>
    <dgm:pt modelId="{88862568-4FFB-4BAB-98AD-48F669C10B56}" type="pres">
      <dgm:prSet presAssocID="{0FFAB898-A213-4A55-94A1-54ADE450012D}" presName="textRect" presStyleLbl="revTx" presStyleIdx="2" presStyleCnt="6">
        <dgm:presLayoutVars>
          <dgm:chMax val="1"/>
          <dgm:chPref val="1"/>
        </dgm:presLayoutVars>
      </dgm:prSet>
      <dgm:spPr/>
    </dgm:pt>
    <dgm:pt modelId="{44AB43DC-20D8-4B06-B409-AA4828DC4B6B}" type="pres">
      <dgm:prSet presAssocID="{4F0E1D70-6830-4E75-A4F5-DC1E877472B3}" presName="sibTrans" presStyleLbl="sibTrans2D1" presStyleIdx="0" presStyleCnt="0"/>
      <dgm:spPr/>
    </dgm:pt>
    <dgm:pt modelId="{2E878FE7-B830-4D94-A3F0-3A7F1D06148D}" type="pres">
      <dgm:prSet presAssocID="{664A4EBF-6DCC-46E8-B5C4-D786529600DF}" presName="compNode" presStyleCnt="0"/>
      <dgm:spPr/>
    </dgm:pt>
    <dgm:pt modelId="{F59C14A1-D092-408A-A074-82DAD4356E2C}" type="pres">
      <dgm:prSet presAssocID="{664A4EBF-6DCC-46E8-B5C4-D786529600DF}" presName="iconBgRect" presStyleLbl="bgShp" presStyleIdx="3" presStyleCnt="6"/>
      <dgm:spPr/>
    </dgm:pt>
    <dgm:pt modelId="{B07EDE82-A83D-4709-953F-20CB3CF99F79}" type="pres">
      <dgm:prSet presAssocID="{664A4EBF-6DCC-46E8-B5C4-D786529600DF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eck List"/>
        </a:ext>
      </dgm:extLst>
    </dgm:pt>
    <dgm:pt modelId="{5D0F77B2-390B-4BE3-B45F-3353477AF2FC}" type="pres">
      <dgm:prSet presAssocID="{664A4EBF-6DCC-46E8-B5C4-D786529600DF}" presName="spaceRect" presStyleCnt="0"/>
      <dgm:spPr/>
    </dgm:pt>
    <dgm:pt modelId="{8F758A71-6B6A-4712-9801-96BAA5956AFB}" type="pres">
      <dgm:prSet presAssocID="{664A4EBF-6DCC-46E8-B5C4-D786529600DF}" presName="textRect" presStyleLbl="revTx" presStyleIdx="3" presStyleCnt="6">
        <dgm:presLayoutVars>
          <dgm:chMax val="1"/>
          <dgm:chPref val="1"/>
        </dgm:presLayoutVars>
      </dgm:prSet>
      <dgm:spPr/>
    </dgm:pt>
    <dgm:pt modelId="{25A1BE0B-16C7-47FB-9DC2-7ED39EAD18F3}" type="pres">
      <dgm:prSet presAssocID="{9AF0E02C-E76E-4CD8-962C-8E94DC5DB70D}" presName="sibTrans" presStyleLbl="sibTrans2D1" presStyleIdx="0" presStyleCnt="0"/>
      <dgm:spPr/>
    </dgm:pt>
    <dgm:pt modelId="{00B2A742-6873-4531-9D04-0CF36C377AB1}" type="pres">
      <dgm:prSet presAssocID="{D90C9BE3-3F97-4FF4-B2F5-FF5B9CFE67A2}" presName="compNode" presStyleCnt="0"/>
      <dgm:spPr/>
    </dgm:pt>
    <dgm:pt modelId="{A936D1CD-20C5-4344-9955-F627DA67C5B6}" type="pres">
      <dgm:prSet presAssocID="{D90C9BE3-3F97-4FF4-B2F5-FF5B9CFE67A2}" presName="iconBgRect" presStyleLbl="bgShp" presStyleIdx="4" presStyleCnt="6"/>
      <dgm:spPr/>
    </dgm:pt>
    <dgm:pt modelId="{3CBA485F-AB3C-4909-B58C-B800533C85A7}" type="pres">
      <dgm:prSet presAssocID="{D90C9BE3-3F97-4FF4-B2F5-FF5B9CFE67A2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agnifying glass"/>
        </a:ext>
      </dgm:extLst>
    </dgm:pt>
    <dgm:pt modelId="{B4BFB58F-B2E6-4A08-AF43-A43CF2D9BB17}" type="pres">
      <dgm:prSet presAssocID="{D90C9BE3-3F97-4FF4-B2F5-FF5B9CFE67A2}" presName="spaceRect" presStyleCnt="0"/>
      <dgm:spPr/>
    </dgm:pt>
    <dgm:pt modelId="{FA27BC17-4A0E-4661-9BE0-CFF36BF3C485}" type="pres">
      <dgm:prSet presAssocID="{D90C9BE3-3F97-4FF4-B2F5-FF5B9CFE67A2}" presName="textRect" presStyleLbl="revTx" presStyleIdx="4" presStyleCnt="6">
        <dgm:presLayoutVars>
          <dgm:chMax val="1"/>
          <dgm:chPref val="1"/>
        </dgm:presLayoutVars>
      </dgm:prSet>
      <dgm:spPr/>
    </dgm:pt>
    <dgm:pt modelId="{8E96D29E-A513-41BB-B3F3-E71F8EB3849E}" type="pres">
      <dgm:prSet presAssocID="{7BBC0D7A-BFC4-4D71-9330-79B02689887A}" presName="sibTrans" presStyleLbl="sibTrans2D1" presStyleIdx="0" presStyleCnt="0"/>
      <dgm:spPr/>
    </dgm:pt>
    <dgm:pt modelId="{3B1A81B4-8FCF-4D15-816B-B47CB5AC04CC}" type="pres">
      <dgm:prSet presAssocID="{4545DCAA-8D62-4660-BE81-02AE27F3E042}" presName="compNode" presStyleCnt="0"/>
      <dgm:spPr/>
    </dgm:pt>
    <dgm:pt modelId="{EBB7E330-8036-4912-80B0-EEDBEED28C88}" type="pres">
      <dgm:prSet presAssocID="{4545DCAA-8D62-4660-BE81-02AE27F3E042}" presName="iconBgRect" presStyleLbl="bgShp" presStyleIdx="5" presStyleCnt="6"/>
      <dgm:spPr/>
    </dgm:pt>
    <dgm:pt modelId="{92CB7303-043F-491D-8429-1CCBF13DE169}" type="pres">
      <dgm:prSet presAssocID="{4545DCAA-8D62-4660-BE81-02AE27F3E042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mart Phone"/>
        </a:ext>
      </dgm:extLst>
    </dgm:pt>
    <dgm:pt modelId="{37B5F7BD-2D14-4148-B50B-D78599DF1D01}" type="pres">
      <dgm:prSet presAssocID="{4545DCAA-8D62-4660-BE81-02AE27F3E042}" presName="spaceRect" presStyleCnt="0"/>
      <dgm:spPr/>
    </dgm:pt>
    <dgm:pt modelId="{CA0A0512-BA5E-4B7E-9229-150F6F060F35}" type="pres">
      <dgm:prSet presAssocID="{4545DCAA-8D62-4660-BE81-02AE27F3E042}" presName="textRect" presStyleLbl="revTx" presStyleIdx="5" presStyleCnt="6">
        <dgm:presLayoutVars>
          <dgm:chMax val="1"/>
          <dgm:chPref val="1"/>
        </dgm:presLayoutVars>
      </dgm:prSet>
      <dgm:spPr/>
    </dgm:pt>
  </dgm:ptLst>
  <dgm:cxnLst>
    <dgm:cxn modelId="{89B1F705-E4EE-45EE-9C4F-2F49C9443E24}" type="presOf" srcId="{4F0E1D70-6830-4E75-A4F5-DC1E877472B3}" destId="{44AB43DC-20D8-4B06-B409-AA4828DC4B6B}" srcOrd="0" destOrd="0" presId="urn:microsoft.com/office/officeart/2018/2/layout/IconCircleList"/>
    <dgm:cxn modelId="{BCEA7319-2533-408D-8867-2C52060A43A3}" srcId="{637A25D1-8084-4B9F-82A0-39ACA2B8BB65}" destId="{4545DCAA-8D62-4660-BE81-02AE27F3E042}" srcOrd="5" destOrd="0" parTransId="{32E1E35B-4C0D-483C-B948-2AF9967BC355}" sibTransId="{981EC2D7-F962-40F9-A694-C2EC7D2E1871}"/>
    <dgm:cxn modelId="{2AD89223-C364-451E-8E1E-9FD9844FF01E}" type="presOf" srcId="{7BBC0D7A-BFC4-4D71-9330-79B02689887A}" destId="{8E96D29E-A513-41BB-B3F3-E71F8EB3849E}" srcOrd="0" destOrd="0" presId="urn:microsoft.com/office/officeart/2018/2/layout/IconCircleList"/>
    <dgm:cxn modelId="{99953C28-3468-42CA-BF88-5C018B0E351C}" type="presOf" srcId="{D90C9BE3-3F97-4FF4-B2F5-FF5B9CFE67A2}" destId="{FA27BC17-4A0E-4661-9BE0-CFF36BF3C485}" srcOrd="0" destOrd="0" presId="urn:microsoft.com/office/officeart/2018/2/layout/IconCircleList"/>
    <dgm:cxn modelId="{276E6169-89B5-4013-892D-018CA936A67A}" type="presOf" srcId="{664A4EBF-6DCC-46E8-B5C4-D786529600DF}" destId="{8F758A71-6B6A-4712-9801-96BAA5956AFB}" srcOrd="0" destOrd="0" presId="urn:microsoft.com/office/officeart/2018/2/layout/IconCircleList"/>
    <dgm:cxn modelId="{51354C6B-CB4E-425E-9E2E-A1485657F8C0}" type="presOf" srcId="{637A25D1-8084-4B9F-82A0-39ACA2B8BB65}" destId="{8A203385-6836-44C8-94D3-BFB12FA1A8C6}" srcOrd="0" destOrd="0" presId="urn:microsoft.com/office/officeart/2018/2/layout/IconCircleList"/>
    <dgm:cxn modelId="{8F17676C-F392-4650-ADD8-3E1D8EE03A2C}" type="presOf" srcId="{D329E4D5-294C-43AB-9506-8FDA51DF5149}" destId="{A114A3A7-E089-4822-99A3-C012366E5D58}" srcOrd="0" destOrd="0" presId="urn:microsoft.com/office/officeart/2018/2/layout/IconCircleList"/>
    <dgm:cxn modelId="{E439AE4F-C0CF-49CC-ABE5-C6748E74F074}" type="presOf" srcId="{0FFAB898-A213-4A55-94A1-54ADE450012D}" destId="{88862568-4FFB-4BAB-98AD-48F669C10B56}" srcOrd="0" destOrd="0" presId="urn:microsoft.com/office/officeart/2018/2/layout/IconCircleList"/>
    <dgm:cxn modelId="{80D39975-71D0-49BF-9DBB-6B1A74CC53C9}" type="presOf" srcId="{7613C0F9-50E1-46CA-BC7D-D7FC3BD7362E}" destId="{B6E05845-9FDF-4B3D-B40B-D24CC5614B67}" srcOrd="0" destOrd="0" presId="urn:microsoft.com/office/officeart/2018/2/layout/IconCircleList"/>
    <dgm:cxn modelId="{04B2477C-0E89-4487-94BF-6F478E0AC98C}" srcId="{637A25D1-8084-4B9F-82A0-39ACA2B8BB65}" destId="{0FFAB898-A213-4A55-94A1-54ADE450012D}" srcOrd="2" destOrd="0" parTransId="{D721D54F-6EB1-49F3-8DA4-BB48B9D4389D}" sibTransId="{4F0E1D70-6830-4E75-A4F5-DC1E877472B3}"/>
    <dgm:cxn modelId="{0BB1E788-CB9C-443C-9654-BEB37AA0B95B}" type="presOf" srcId="{9AF0E02C-E76E-4CD8-962C-8E94DC5DB70D}" destId="{25A1BE0B-16C7-47FB-9DC2-7ED39EAD18F3}" srcOrd="0" destOrd="0" presId="urn:microsoft.com/office/officeart/2018/2/layout/IconCircleList"/>
    <dgm:cxn modelId="{BE893489-D2CD-4BF5-A6F7-1249372D62FB}" srcId="{637A25D1-8084-4B9F-82A0-39ACA2B8BB65}" destId="{7613C0F9-50E1-46CA-BC7D-D7FC3BD7362E}" srcOrd="0" destOrd="0" parTransId="{0040994B-0041-4902-9165-A947CD18EF68}" sibTransId="{D329E4D5-294C-43AB-9506-8FDA51DF5149}"/>
    <dgm:cxn modelId="{67EAA18D-D756-4255-83CB-B595E90050DF}" type="presOf" srcId="{225D7F33-EB44-4DF7-905E-A1551AFE6E05}" destId="{FF12340F-19EC-4FA4-AE0D-503B244F648C}" srcOrd="0" destOrd="0" presId="urn:microsoft.com/office/officeart/2018/2/layout/IconCircleList"/>
    <dgm:cxn modelId="{DAF43093-BA9A-4F4C-A674-9232DDA98697}" srcId="{637A25D1-8084-4B9F-82A0-39ACA2B8BB65}" destId="{5A567823-A97F-476D-9EC8-D37D88E55A90}" srcOrd="1" destOrd="0" parTransId="{62F6FD4E-2EB6-4C6B-BFC6-A1A652B78BC5}" sibTransId="{225D7F33-EB44-4DF7-905E-A1551AFE6E05}"/>
    <dgm:cxn modelId="{B613319A-79D4-4FFD-901B-BAB320170DF6}" type="presOf" srcId="{4545DCAA-8D62-4660-BE81-02AE27F3E042}" destId="{CA0A0512-BA5E-4B7E-9229-150F6F060F35}" srcOrd="0" destOrd="0" presId="urn:microsoft.com/office/officeart/2018/2/layout/IconCircleList"/>
    <dgm:cxn modelId="{E4BFB6DF-99FA-4D31-9905-88F83947450D}" srcId="{637A25D1-8084-4B9F-82A0-39ACA2B8BB65}" destId="{D90C9BE3-3F97-4FF4-B2F5-FF5B9CFE67A2}" srcOrd="4" destOrd="0" parTransId="{EFB510B4-6417-4839-A380-236E78F345DF}" sibTransId="{7BBC0D7A-BFC4-4D71-9330-79B02689887A}"/>
    <dgm:cxn modelId="{F606E8EB-41E0-4C74-9061-0C4B84AB6F81}" srcId="{637A25D1-8084-4B9F-82A0-39ACA2B8BB65}" destId="{664A4EBF-6DCC-46E8-B5C4-D786529600DF}" srcOrd="3" destOrd="0" parTransId="{9CA1E92B-DE56-4AC5-B921-F9DDA822EBAE}" sibTransId="{9AF0E02C-E76E-4CD8-962C-8E94DC5DB70D}"/>
    <dgm:cxn modelId="{204B04F2-37EF-4127-B5A4-CD4439DF5E09}" type="presOf" srcId="{5A567823-A97F-476D-9EC8-D37D88E55A90}" destId="{D5296D75-8A84-46C1-BAD1-2269EE5647FC}" srcOrd="0" destOrd="0" presId="urn:microsoft.com/office/officeart/2018/2/layout/IconCircleList"/>
    <dgm:cxn modelId="{85A63D36-19E2-47FE-A6A4-EC38EE9DF049}" type="presParOf" srcId="{8A203385-6836-44C8-94D3-BFB12FA1A8C6}" destId="{99FD2068-E80C-4637-982F-203FC26BB75A}" srcOrd="0" destOrd="0" presId="urn:microsoft.com/office/officeart/2018/2/layout/IconCircleList"/>
    <dgm:cxn modelId="{842DB914-78FC-4BF3-9927-AA4188772ABF}" type="presParOf" srcId="{99FD2068-E80C-4637-982F-203FC26BB75A}" destId="{2FF59BAC-EA40-49B1-A7B5-5653C9AC49D5}" srcOrd="0" destOrd="0" presId="urn:microsoft.com/office/officeart/2018/2/layout/IconCircleList"/>
    <dgm:cxn modelId="{40F1BF5B-23DD-4E18-A2EE-9742F24742E0}" type="presParOf" srcId="{2FF59BAC-EA40-49B1-A7B5-5653C9AC49D5}" destId="{012AE7DF-A631-4F3B-9781-37B8A75F1703}" srcOrd="0" destOrd="0" presId="urn:microsoft.com/office/officeart/2018/2/layout/IconCircleList"/>
    <dgm:cxn modelId="{4605DDAE-1F5F-49E8-89F0-7BA8A47FD1B2}" type="presParOf" srcId="{2FF59BAC-EA40-49B1-A7B5-5653C9AC49D5}" destId="{3031231C-AB91-41FB-B746-430C04B439D9}" srcOrd="1" destOrd="0" presId="urn:microsoft.com/office/officeart/2018/2/layout/IconCircleList"/>
    <dgm:cxn modelId="{8A6E0A94-E53B-4793-BBE3-DCA75637A0A6}" type="presParOf" srcId="{2FF59BAC-EA40-49B1-A7B5-5653C9AC49D5}" destId="{D294DECA-2BC8-49E5-92F7-E3F1FB009225}" srcOrd="2" destOrd="0" presId="urn:microsoft.com/office/officeart/2018/2/layout/IconCircleList"/>
    <dgm:cxn modelId="{EDF1DCC0-F315-4C09-A08A-8E91837AA8B7}" type="presParOf" srcId="{2FF59BAC-EA40-49B1-A7B5-5653C9AC49D5}" destId="{B6E05845-9FDF-4B3D-B40B-D24CC5614B67}" srcOrd="3" destOrd="0" presId="urn:microsoft.com/office/officeart/2018/2/layout/IconCircleList"/>
    <dgm:cxn modelId="{8E903520-8D8A-42E7-AC41-E12221B90820}" type="presParOf" srcId="{99FD2068-E80C-4637-982F-203FC26BB75A}" destId="{A114A3A7-E089-4822-99A3-C012366E5D58}" srcOrd="1" destOrd="0" presId="urn:microsoft.com/office/officeart/2018/2/layout/IconCircleList"/>
    <dgm:cxn modelId="{29549C20-EE80-41A7-BB6C-1B1C0E4A7CD7}" type="presParOf" srcId="{99FD2068-E80C-4637-982F-203FC26BB75A}" destId="{5B074AE2-9509-477A-A63F-25EFF7BCF6FB}" srcOrd="2" destOrd="0" presId="urn:microsoft.com/office/officeart/2018/2/layout/IconCircleList"/>
    <dgm:cxn modelId="{78F32057-E3DA-4AAA-A562-2CC69F43186A}" type="presParOf" srcId="{5B074AE2-9509-477A-A63F-25EFF7BCF6FB}" destId="{8BB6CC05-91D6-4EE6-BAEA-CAB0F689278D}" srcOrd="0" destOrd="0" presId="urn:microsoft.com/office/officeart/2018/2/layout/IconCircleList"/>
    <dgm:cxn modelId="{1128E8A8-B81B-436D-B455-E78941285773}" type="presParOf" srcId="{5B074AE2-9509-477A-A63F-25EFF7BCF6FB}" destId="{D67956C1-862C-4EB0-851F-EA95FAAE7C3C}" srcOrd="1" destOrd="0" presId="urn:microsoft.com/office/officeart/2018/2/layout/IconCircleList"/>
    <dgm:cxn modelId="{1A474064-5522-423F-8EDD-E6E7ECA87557}" type="presParOf" srcId="{5B074AE2-9509-477A-A63F-25EFF7BCF6FB}" destId="{CC47DF2F-A2C7-4915-8673-C453A9D35864}" srcOrd="2" destOrd="0" presId="urn:microsoft.com/office/officeart/2018/2/layout/IconCircleList"/>
    <dgm:cxn modelId="{D623CF73-DE05-4A60-87D1-34C605B17C61}" type="presParOf" srcId="{5B074AE2-9509-477A-A63F-25EFF7BCF6FB}" destId="{D5296D75-8A84-46C1-BAD1-2269EE5647FC}" srcOrd="3" destOrd="0" presId="urn:microsoft.com/office/officeart/2018/2/layout/IconCircleList"/>
    <dgm:cxn modelId="{A1CD2588-F71E-495D-B56E-1381E6700F98}" type="presParOf" srcId="{99FD2068-E80C-4637-982F-203FC26BB75A}" destId="{FF12340F-19EC-4FA4-AE0D-503B244F648C}" srcOrd="3" destOrd="0" presId="urn:microsoft.com/office/officeart/2018/2/layout/IconCircleList"/>
    <dgm:cxn modelId="{FB4513DB-2746-40BF-A45D-B61A51E3EDA3}" type="presParOf" srcId="{99FD2068-E80C-4637-982F-203FC26BB75A}" destId="{0A73D2BE-C0A0-42C9-A798-0C58E4BE7865}" srcOrd="4" destOrd="0" presId="urn:microsoft.com/office/officeart/2018/2/layout/IconCircleList"/>
    <dgm:cxn modelId="{1B6AC411-3B58-42B0-BC68-74C515A0D38A}" type="presParOf" srcId="{0A73D2BE-C0A0-42C9-A798-0C58E4BE7865}" destId="{99F41EAE-9203-4EDA-8815-0AF43B279387}" srcOrd="0" destOrd="0" presId="urn:microsoft.com/office/officeart/2018/2/layout/IconCircleList"/>
    <dgm:cxn modelId="{84D1BBD5-2164-44EF-9EAB-CD7B3349407F}" type="presParOf" srcId="{0A73D2BE-C0A0-42C9-A798-0C58E4BE7865}" destId="{E7395790-7680-4202-B8E8-CE22DCEEC299}" srcOrd="1" destOrd="0" presId="urn:microsoft.com/office/officeart/2018/2/layout/IconCircleList"/>
    <dgm:cxn modelId="{BD27FAB3-C8E4-40F6-B66C-BC619D427A07}" type="presParOf" srcId="{0A73D2BE-C0A0-42C9-A798-0C58E4BE7865}" destId="{92ACC10F-DF2A-45BA-9F18-324A1AD6F88B}" srcOrd="2" destOrd="0" presId="urn:microsoft.com/office/officeart/2018/2/layout/IconCircleList"/>
    <dgm:cxn modelId="{021BE30C-9B25-4C4C-9DD5-98D57136D368}" type="presParOf" srcId="{0A73D2BE-C0A0-42C9-A798-0C58E4BE7865}" destId="{88862568-4FFB-4BAB-98AD-48F669C10B56}" srcOrd="3" destOrd="0" presId="urn:microsoft.com/office/officeart/2018/2/layout/IconCircleList"/>
    <dgm:cxn modelId="{4A81B870-FD5D-4B23-B6AF-0CE9A34119E6}" type="presParOf" srcId="{99FD2068-E80C-4637-982F-203FC26BB75A}" destId="{44AB43DC-20D8-4B06-B409-AA4828DC4B6B}" srcOrd="5" destOrd="0" presId="urn:microsoft.com/office/officeart/2018/2/layout/IconCircleList"/>
    <dgm:cxn modelId="{26E6440F-128A-4711-A703-2FEC5E818BBB}" type="presParOf" srcId="{99FD2068-E80C-4637-982F-203FC26BB75A}" destId="{2E878FE7-B830-4D94-A3F0-3A7F1D06148D}" srcOrd="6" destOrd="0" presId="urn:microsoft.com/office/officeart/2018/2/layout/IconCircleList"/>
    <dgm:cxn modelId="{E8720A64-BBA9-48ED-A1C6-809C941F9135}" type="presParOf" srcId="{2E878FE7-B830-4D94-A3F0-3A7F1D06148D}" destId="{F59C14A1-D092-408A-A074-82DAD4356E2C}" srcOrd="0" destOrd="0" presId="urn:microsoft.com/office/officeart/2018/2/layout/IconCircleList"/>
    <dgm:cxn modelId="{83AD681B-3738-47BC-AE6F-CF6CD16AAAA5}" type="presParOf" srcId="{2E878FE7-B830-4D94-A3F0-3A7F1D06148D}" destId="{B07EDE82-A83D-4709-953F-20CB3CF99F79}" srcOrd="1" destOrd="0" presId="urn:microsoft.com/office/officeart/2018/2/layout/IconCircleList"/>
    <dgm:cxn modelId="{915A7B20-D3AC-4C54-8ADE-CA1848D19C6E}" type="presParOf" srcId="{2E878FE7-B830-4D94-A3F0-3A7F1D06148D}" destId="{5D0F77B2-390B-4BE3-B45F-3353477AF2FC}" srcOrd="2" destOrd="0" presId="urn:microsoft.com/office/officeart/2018/2/layout/IconCircleList"/>
    <dgm:cxn modelId="{A479D085-9686-4011-A9C6-4FDDC6585935}" type="presParOf" srcId="{2E878FE7-B830-4D94-A3F0-3A7F1D06148D}" destId="{8F758A71-6B6A-4712-9801-96BAA5956AFB}" srcOrd="3" destOrd="0" presId="urn:microsoft.com/office/officeart/2018/2/layout/IconCircleList"/>
    <dgm:cxn modelId="{07F28CE6-4FF3-4830-9D39-E3DB5299DDE0}" type="presParOf" srcId="{99FD2068-E80C-4637-982F-203FC26BB75A}" destId="{25A1BE0B-16C7-47FB-9DC2-7ED39EAD18F3}" srcOrd="7" destOrd="0" presId="urn:microsoft.com/office/officeart/2018/2/layout/IconCircleList"/>
    <dgm:cxn modelId="{37F145C1-A190-4C5D-9CC8-A443658B4CA9}" type="presParOf" srcId="{99FD2068-E80C-4637-982F-203FC26BB75A}" destId="{00B2A742-6873-4531-9D04-0CF36C377AB1}" srcOrd="8" destOrd="0" presId="urn:microsoft.com/office/officeart/2018/2/layout/IconCircleList"/>
    <dgm:cxn modelId="{85AC4577-6EA8-4B57-A5C8-8BFDE6F47CE5}" type="presParOf" srcId="{00B2A742-6873-4531-9D04-0CF36C377AB1}" destId="{A936D1CD-20C5-4344-9955-F627DA67C5B6}" srcOrd="0" destOrd="0" presId="urn:microsoft.com/office/officeart/2018/2/layout/IconCircleList"/>
    <dgm:cxn modelId="{3E246D33-C84E-462D-AD44-783EAF05BABA}" type="presParOf" srcId="{00B2A742-6873-4531-9D04-0CF36C377AB1}" destId="{3CBA485F-AB3C-4909-B58C-B800533C85A7}" srcOrd="1" destOrd="0" presId="urn:microsoft.com/office/officeart/2018/2/layout/IconCircleList"/>
    <dgm:cxn modelId="{57DAF5DF-BEA2-48FC-84D7-C1EFE9100679}" type="presParOf" srcId="{00B2A742-6873-4531-9D04-0CF36C377AB1}" destId="{B4BFB58F-B2E6-4A08-AF43-A43CF2D9BB17}" srcOrd="2" destOrd="0" presId="urn:microsoft.com/office/officeart/2018/2/layout/IconCircleList"/>
    <dgm:cxn modelId="{FEFA5B28-CAE4-4315-98BF-BC89CB650769}" type="presParOf" srcId="{00B2A742-6873-4531-9D04-0CF36C377AB1}" destId="{FA27BC17-4A0E-4661-9BE0-CFF36BF3C485}" srcOrd="3" destOrd="0" presId="urn:microsoft.com/office/officeart/2018/2/layout/IconCircleList"/>
    <dgm:cxn modelId="{7F123158-DC8A-4194-B9C8-5A0FEC8F7EBF}" type="presParOf" srcId="{99FD2068-E80C-4637-982F-203FC26BB75A}" destId="{8E96D29E-A513-41BB-B3F3-E71F8EB3849E}" srcOrd="9" destOrd="0" presId="urn:microsoft.com/office/officeart/2018/2/layout/IconCircleList"/>
    <dgm:cxn modelId="{20AFE424-A6DD-461F-9CAC-D2C0800498EC}" type="presParOf" srcId="{99FD2068-E80C-4637-982F-203FC26BB75A}" destId="{3B1A81B4-8FCF-4D15-816B-B47CB5AC04CC}" srcOrd="10" destOrd="0" presId="urn:microsoft.com/office/officeart/2018/2/layout/IconCircleList"/>
    <dgm:cxn modelId="{2C60A733-DFA8-442A-8C75-5546CC2F6E25}" type="presParOf" srcId="{3B1A81B4-8FCF-4D15-816B-B47CB5AC04CC}" destId="{EBB7E330-8036-4912-80B0-EEDBEED28C88}" srcOrd="0" destOrd="0" presId="urn:microsoft.com/office/officeart/2018/2/layout/IconCircleList"/>
    <dgm:cxn modelId="{8B94443C-706C-4294-A35A-992CB9AF234B}" type="presParOf" srcId="{3B1A81B4-8FCF-4D15-816B-B47CB5AC04CC}" destId="{92CB7303-043F-491D-8429-1CCBF13DE169}" srcOrd="1" destOrd="0" presId="urn:microsoft.com/office/officeart/2018/2/layout/IconCircleList"/>
    <dgm:cxn modelId="{D0A0BFE1-661B-4137-B9C5-79F61A0EC7CC}" type="presParOf" srcId="{3B1A81B4-8FCF-4D15-816B-B47CB5AC04CC}" destId="{37B5F7BD-2D14-4148-B50B-D78599DF1D01}" srcOrd="2" destOrd="0" presId="urn:microsoft.com/office/officeart/2018/2/layout/IconCircleList"/>
    <dgm:cxn modelId="{9DA1D0D2-D99E-46A3-8DE6-7B821DF8A82A}" type="presParOf" srcId="{3B1A81B4-8FCF-4D15-816B-B47CB5AC04CC}" destId="{CA0A0512-BA5E-4B7E-9229-150F6F060F35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B1D4C6E-AC89-4110-A6E5-66D629D23507}" type="doc">
      <dgm:prSet loTypeId="urn:microsoft.com/office/officeart/2018/2/layout/Icon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534BDC4-6424-4AA2-8EEB-AD04D0F380B6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AI-Focused Database</a:t>
          </a:r>
        </a:p>
      </dgm:t>
    </dgm:pt>
    <dgm:pt modelId="{21708AC3-C345-411F-B488-3B2E9CF5A795}" type="parTrans" cxnId="{B1824CAA-365A-43A7-9AEA-8007437A1E9C}">
      <dgm:prSet/>
      <dgm:spPr/>
      <dgm:t>
        <a:bodyPr/>
        <a:lstStyle/>
        <a:p>
          <a:endParaRPr lang="en-US"/>
        </a:p>
      </dgm:t>
    </dgm:pt>
    <dgm:pt modelId="{3651FE2E-15CB-43BD-ABE5-4ECDF202B0B4}" type="sibTrans" cxnId="{B1824CAA-365A-43A7-9AEA-8007437A1E9C}">
      <dgm:prSet/>
      <dgm:spPr/>
      <dgm:t>
        <a:bodyPr/>
        <a:lstStyle/>
        <a:p>
          <a:endParaRPr lang="en-US"/>
        </a:p>
      </dgm:t>
    </dgm:pt>
    <dgm:pt modelId="{9D8DACCD-D729-4987-BBC8-1A7DC2650F8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Easy to Use</a:t>
          </a:r>
        </a:p>
      </dgm:t>
    </dgm:pt>
    <dgm:pt modelId="{85C498E8-DA6B-460A-BAA2-1C80473BEB5B}" type="parTrans" cxnId="{31B75A62-0846-45C6-9041-5E928A973DF4}">
      <dgm:prSet/>
      <dgm:spPr/>
      <dgm:t>
        <a:bodyPr/>
        <a:lstStyle/>
        <a:p>
          <a:endParaRPr lang="en-US"/>
        </a:p>
      </dgm:t>
    </dgm:pt>
    <dgm:pt modelId="{81C8E5A3-60B2-4832-ADC5-B780C5F158B0}" type="sibTrans" cxnId="{31B75A62-0846-45C6-9041-5E928A973DF4}">
      <dgm:prSet/>
      <dgm:spPr/>
      <dgm:t>
        <a:bodyPr/>
        <a:lstStyle/>
        <a:p>
          <a:endParaRPr lang="en-US"/>
        </a:p>
      </dgm:t>
    </dgm:pt>
    <dgm:pt modelId="{C1373A45-2C9B-47B7-B88C-54D5B75C10B0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Handles Complex Data Automatically</a:t>
          </a:r>
        </a:p>
      </dgm:t>
    </dgm:pt>
    <dgm:pt modelId="{70A70980-D7F7-4679-8DA2-61708E3EE11B}" type="parTrans" cxnId="{276E53C2-5FEC-4540-959C-FB43148C79E5}">
      <dgm:prSet/>
      <dgm:spPr/>
      <dgm:t>
        <a:bodyPr/>
        <a:lstStyle/>
        <a:p>
          <a:endParaRPr lang="en-US"/>
        </a:p>
      </dgm:t>
    </dgm:pt>
    <dgm:pt modelId="{DFDA86EC-461C-4616-9F7F-8532BFDD0B0B}" type="sibTrans" cxnId="{276E53C2-5FEC-4540-959C-FB43148C79E5}">
      <dgm:prSet/>
      <dgm:spPr/>
      <dgm:t>
        <a:bodyPr/>
        <a:lstStyle/>
        <a:p>
          <a:endParaRPr lang="en-US"/>
        </a:p>
      </dgm:t>
    </dgm:pt>
    <dgm:pt modelId="{F425BD2B-E52C-45A0-ACC2-00EDCDC30CC1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Advance Search Features</a:t>
          </a:r>
        </a:p>
      </dgm:t>
    </dgm:pt>
    <dgm:pt modelId="{0D8EB246-C830-4FB3-884A-5E9376C482A5}" type="parTrans" cxnId="{3D752267-64E7-4E97-A9DB-3528B4ACAB8F}">
      <dgm:prSet/>
      <dgm:spPr/>
      <dgm:t>
        <a:bodyPr/>
        <a:lstStyle/>
        <a:p>
          <a:endParaRPr lang="en-US"/>
        </a:p>
      </dgm:t>
    </dgm:pt>
    <dgm:pt modelId="{B5ED7B00-798F-4C06-A89B-28DFA5F582EF}" type="sibTrans" cxnId="{3D752267-64E7-4E97-A9DB-3528B4ACAB8F}">
      <dgm:prSet/>
      <dgm:spPr/>
      <dgm:t>
        <a:bodyPr/>
        <a:lstStyle/>
        <a:p>
          <a:endParaRPr lang="en-US"/>
        </a:p>
      </dgm:t>
    </dgm:pt>
    <dgm:pt modelId="{241B825C-16B9-4FBB-84DF-7100C59DF80E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Flexible with Data</a:t>
          </a:r>
        </a:p>
      </dgm:t>
    </dgm:pt>
    <dgm:pt modelId="{5533281E-A38F-4E54-B7EC-41A44DADB6F0}" type="parTrans" cxnId="{950DFCF8-0989-4A0F-A0C7-31708429D352}">
      <dgm:prSet/>
      <dgm:spPr/>
      <dgm:t>
        <a:bodyPr/>
        <a:lstStyle/>
        <a:p>
          <a:endParaRPr lang="en-US"/>
        </a:p>
      </dgm:t>
    </dgm:pt>
    <dgm:pt modelId="{08245EE8-C8AE-46F7-A1B0-C706B1225295}" type="sibTrans" cxnId="{950DFCF8-0989-4A0F-A0C7-31708429D352}">
      <dgm:prSet/>
      <dgm:spPr/>
      <dgm:t>
        <a:bodyPr/>
        <a:lstStyle/>
        <a:p>
          <a:endParaRPr lang="en-US"/>
        </a:p>
      </dgm:t>
    </dgm:pt>
    <dgm:pt modelId="{7CFCC685-832E-43CA-8338-C45E0337F6B2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Community-Driven and Open Source</a:t>
          </a:r>
        </a:p>
      </dgm:t>
    </dgm:pt>
    <dgm:pt modelId="{A22181C7-9418-47C5-8BB2-B724A4207FFA}" type="parTrans" cxnId="{482607FF-6D53-4DF2-BF5E-E3FBC68D4A37}">
      <dgm:prSet/>
      <dgm:spPr/>
      <dgm:t>
        <a:bodyPr/>
        <a:lstStyle/>
        <a:p>
          <a:endParaRPr lang="en-US"/>
        </a:p>
      </dgm:t>
    </dgm:pt>
    <dgm:pt modelId="{51F5899E-F502-4E61-9DBB-AE3E9D2084A9}" type="sibTrans" cxnId="{482607FF-6D53-4DF2-BF5E-E3FBC68D4A37}">
      <dgm:prSet/>
      <dgm:spPr/>
      <dgm:t>
        <a:bodyPr/>
        <a:lstStyle/>
        <a:p>
          <a:endParaRPr lang="en-US"/>
        </a:p>
      </dgm:t>
    </dgm:pt>
    <dgm:pt modelId="{59E0844F-62D5-43B7-B806-B519A9F481F0}" type="pres">
      <dgm:prSet presAssocID="{8B1D4C6E-AC89-4110-A6E5-66D629D23507}" presName="root" presStyleCnt="0">
        <dgm:presLayoutVars>
          <dgm:dir/>
          <dgm:resizeHandles val="exact"/>
        </dgm:presLayoutVars>
      </dgm:prSet>
      <dgm:spPr/>
    </dgm:pt>
    <dgm:pt modelId="{2F555722-4205-4324-9A72-C10FFF35AA5E}" type="pres">
      <dgm:prSet presAssocID="{A534BDC4-6424-4AA2-8EEB-AD04D0F380B6}" presName="compNode" presStyleCnt="0"/>
      <dgm:spPr/>
    </dgm:pt>
    <dgm:pt modelId="{E27BDCD6-16A0-40C2-BE64-D65B75A35760}" type="pres">
      <dgm:prSet presAssocID="{A534BDC4-6424-4AA2-8EEB-AD04D0F380B6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atabase"/>
        </a:ext>
      </dgm:extLst>
    </dgm:pt>
    <dgm:pt modelId="{5DD7F24D-59F7-4E39-88AB-E854257DF9F4}" type="pres">
      <dgm:prSet presAssocID="{A534BDC4-6424-4AA2-8EEB-AD04D0F380B6}" presName="spaceRect" presStyleCnt="0"/>
      <dgm:spPr/>
    </dgm:pt>
    <dgm:pt modelId="{A7C99178-3A00-4639-B2A8-E6E5D97FB100}" type="pres">
      <dgm:prSet presAssocID="{A534BDC4-6424-4AA2-8EEB-AD04D0F380B6}" presName="textRect" presStyleLbl="revTx" presStyleIdx="0" presStyleCnt="6">
        <dgm:presLayoutVars>
          <dgm:chMax val="1"/>
          <dgm:chPref val="1"/>
        </dgm:presLayoutVars>
      </dgm:prSet>
      <dgm:spPr/>
    </dgm:pt>
    <dgm:pt modelId="{2123CE46-AC59-4C7F-9FEE-07E912DFE9A8}" type="pres">
      <dgm:prSet presAssocID="{3651FE2E-15CB-43BD-ABE5-4ECDF202B0B4}" presName="sibTrans" presStyleCnt="0"/>
      <dgm:spPr/>
    </dgm:pt>
    <dgm:pt modelId="{F7E5D7D3-EBC3-4388-B458-128E36AC672B}" type="pres">
      <dgm:prSet presAssocID="{9D8DACCD-D729-4987-BBC8-1A7DC2650F83}" presName="compNode" presStyleCnt="0"/>
      <dgm:spPr/>
    </dgm:pt>
    <dgm:pt modelId="{9925C447-E606-4B89-99CF-B582D1E04520}" type="pres">
      <dgm:prSet presAssocID="{9D8DACCD-D729-4987-BBC8-1A7DC2650F83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mart Phone"/>
        </a:ext>
      </dgm:extLst>
    </dgm:pt>
    <dgm:pt modelId="{39D38F6D-2B9C-4AD2-9007-25051410C813}" type="pres">
      <dgm:prSet presAssocID="{9D8DACCD-D729-4987-BBC8-1A7DC2650F83}" presName="spaceRect" presStyleCnt="0"/>
      <dgm:spPr/>
    </dgm:pt>
    <dgm:pt modelId="{F20A7C2B-BA60-49F5-9001-53BCB63227CC}" type="pres">
      <dgm:prSet presAssocID="{9D8DACCD-D729-4987-BBC8-1A7DC2650F83}" presName="textRect" presStyleLbl="revTx" presStyleIdx="1" presStyleCnt="6">
        <dgm:presLayoutVars>
          <dgm:chMax val="1"/>
          <dgm:chPref val="1"/>
        </dgm:presLayoutVars>
      </dgm:prSet>
      <dgm:spPr/>
    </dgm:pt>
    <dgm:pt modelId="{7B9609F1-78D0-43A0-9B24-277C517B5671}" type="pres">
      <dgm:prSet presAssocID="{81C8E5A3-60B2-4832-ADC5-B780C5F158B0}" presName="sibTrans" presStyleCnt="0"/>
      <dgm:spPr/>
    </dgm:pt>
    <dgm:pt modelId="{B9DEF640-ACC1-4BDE-9486-6542A3FFFE4D}" type="pres">
      <dgm:prSet presAssocID="{C1373A45-2C9B-47B7-B88C-54D5B75C10B0}" presName="compNode" presStyleCnt="0"/>
      <dgm:spPr/>
    </dgm:pt>
    <dgm:pt modelId="{48E0FC81-6413-4C27-877D-B6517E1B008E}" type="pres">
      <dgm:prSet presAssocID="{C1373A45-2C9B-47B7-B88C-54D5B75C10B0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Gears"/>
        </a:ext>
      </dgm:extLst>
    </dgm:pt>
    <dgm:pt modelId="{F4E21E40-EC63-41C7-9B18-F9B8497B3A44}" type="pres">
      <dgm:prSet presAssocID="{C1373A45-2C9B-47B7-B88C-54D5B75C10B0}" presName="spaceRect" presStyleCnt="0"/>
      <dgm:spPr/>
    </dgm:pt>
    <dgm:pt modelId="{94557529-2353-49E2-9BDD-6E333673A972}" type="pres">
      <dgm:prSet presAssocID="{C1373A45-2C9B-47B7-B88C-54D5B75C10B0}" presName="textRect" presStyleLbl="revTx" presStyleIdx="2" presStyleCnt="6">
        <dgm:presLayoutVars>
          <dgm:chMax val="1"/>
          <dgm:chPref val="1"/>
        </dgm:presLayoutVars>
      </dgm:prSet>
      <dgm:spPr/>
    </dgm:pt>
    <dgm:pt modelId="{8AE531AF-8035-43D0-9483-8185EAAB245B}" type="pres">
      <dgm:prSet presAssocID="{DFDA86EC-461C-4616-9F7F-8532BFDD0B0B}" presName="sibTrans" presStyleCnt="0"/>
      <dgm:spPr/>
    </dgm:pt>
    <dgm:pt modelId="{9155AAC5-4EE8-4D73-ADCB-CE51D497BB2D}" type="pres">
      <dgm:prSet presAssocID="{F425BD2B-E52C-45A0-ACC2-00EDCDC30CC1}" presName="compNode" presStyleCnt="0"/>
      <dgm:spPr/>
    </dgm:pt>
    <dgm:pt modelId="{D16835F1-CD74-41DC-B9F7-6510776404C8}" type="pres">
      <dgm:prSet presAssocID="{F425BD2B-E52C-45A0-ACC2-00EDCDC30CC1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agnifying glass"/>
        </a:ext>
      </dgm:extLst>
    </dgm:pt>
    <dgm:pt modelId="{5AA90F54-1AEF-4833-A62A-7A3E613BADE6}" type="pres">
      <dgm:prSet presAssocID="{F425BD2B-E52C-45A0-ACC2-00EDCDC30CC1}" presName="spaceRect" presStyleCnt="0"/>
      <dgm:spPr/>
    </dgm:pt>
    <dgm:pt modelId="{7B6B0280-A142-42C5-82AD-F5A4374AF7E6}" type="pres">
      <dgm:prSet presAssocID="{F425BD2B-E52C-45A0-ACC2-00EDCDC30CC1}" presName="textRect" presStyleLbl="revTx" presStyleIdx="3" presStyleCnt="6">
        <dgm:presLayoutVars>
          <dgm:chMax val="1"/>
          <dgm:chPref val="1"/>
        </dgm:presLayoutVars>
      </dgm:prSet>
      <dgm:spPr/>
    </dgm:pt>
    <dgm:pt modelId="{4793FAB0-1F28-41FF-BC65-496C5A599CA7}" type="pres">
      <dgm:prSet presAssocID="{B5ED7B00-798F-4C06-A89B-28DFA5F582EF}" presName="sibTrans" presStyleCnt="0"/>
      <dgm:spPr/>
    </dgm:pt>
    <dgm:pt modelId="{660F737B-8287-47DD-9FF9-19DE5B8E7D39}" type="pres">
      <dgm:prSet presAssocID="{241B825C-16B9-4FBB-84DF-7100C59DF80E}" presName="compNode" presStyleCnt="0"/>
      <dgm:spPr/>
    </dgm:pt>
    <dgm:pt modelId="{E9A985A9-BD2F-441C-9A06-0035C7C8C06C}" type="pres">
      <dgm:prSet presAssocID="{241B825C-16B9-4FBB-84DF-7100C59DF80E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Gymnast - Rings"/>
        </a:ext>
      </dgm:extLst>
    </dgm:pt>
    <dgm:pt modelId="{7356E218-4734-462E-91B9-0780E46969A1}" type="pres">
      <dgm:prSet presAssocID="{241B825C-16B9-4FBB-84DF-7100C59DF80E}" presName="spaceRect" presStyleCnt="0"/>
      <dgm:spPr/>
    </dgm:pt>
    <dgm:pt modelId="{3C8074A7-1592-4249-A9AE-FBB920A9A084}" type="pres">
      <dgm:prSet presAssocID="{241B825C-16B9-4FBB-84DF-7100C59DF80E}" presName="textRect" presStyleLbl="revTx" presStyleIdx="4" presStyleCnt="6">
        <dgm:presLayoutVars>
          <dgm:chMax val="1"/>
          <dgm:chPref val="1"/>
        </dgm:presLayoutVars>
      </dgm:prSet>
      <dgm:spPr/>
    </dgm:pt>
    <dgm:pt modelId="{D51B5C77-E9D2-4950-BE72-045C0BA99082}" type="pres">
      <dgm:prSet presAssocID="{08245EE8-C8AE-46F7-A1B0-C706B1225295}" presName="sibTrans" presStyleCnt="0"/>
      <dgm:spPr/>
    </dgm:pt>
    <dgm:pt modelId="{3DE94C65-FA6B-4391-9059-9B55BA044C8F}" type="pres">
      <dgm:prSet presAssocID="{7CFCC685-832E-43CA-8338-C45E0337F6B2}" presName="compNode" presStyleCnt="0"/>
      <dgm:spPr/>
    </dgm:pt>
    <dgm:pt modelId="{EC7403A4-D900-4917-8E6E-DE7BA8972C91}" type="pres">
      <dgm:prSet presAssocID="{7CFCC685-832E-43CA-8338-C45E0337F6B2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Users"/>
        </a:ext>
      </dgm:extLst>
    </dgm:pt>
    <dgm:pt modelId="{CA876168-58D9-4B78-B398-AE6D09376FB8}" type="pres">
      <dgm:prSet presAssocID="{7CFCC685-832E-43CA-8338-C45E0337F6B2}" presName="spaceRect" presStyleCnt="0"/>
      <dgm:spPr/>
    </dgm:pt>
    <dgm:pt modelId="{8F14BADB-51B5-42EA-9E22-D1270BD09F27}" type="pres">
      <dgm:prSet presAssocID="{7CFCC685-832E-43CA-8338-C45E0337F6B2}" presName="textRect" presStyleLbl="revTx" presStyleIdx="5" presStyleCnt="6">
        <dgm:presLayoutVars>
          <dgm:chMax val="1"/>
          <dgm:chPref val="1"/>
        </dgm:presLayoutVars>
      </dgm:prSet>
      <dgm:spPr/>
    </dgm:pt>
  </dgm:ptLst>
  <dgm:cxnLst>
    <dgm:cxn modelId="{6937B02F-34E5-4DC8-AB94-C91A514E9326}" type="presOf" srcId="{A534BDC4-6424-4AA2-8EEB-AD04D0F380B6}" destId="{A7C99178-3A00-4639-B2A8-E6E5D97FB100}" srcOrd="0" destOrd="0" presId="urn:microsoft.com/office/officeart/2018/2/layout/IconLabelList"/>
    <dgm:cxn modelId="{1125E236-3DB6-48A7-9DBB-F342D1A0FB1D}" type="presOf" srcId="{9D8DACCD-D729-4987-BBC8-1A7DC2650F83}" destId="{F20A7C2B-BA60-49F5-9001-53BCB63227CC}" srcOrd="0" destOrd="0" presId="urn:microsoft.com/office/officeart/2018/2/layout/IconLabelList"/>
    <dgm:cxn modelId="{3F58673F-A8F6-48F6-BAA5-9EE842775E69}" type="presOf" srcId="{C1373A45-2C9B-47B7-B88C-54D5B75C10B0}" destId="{94557529-2353-49E2-9BDD-6E333673A972}" srcOrd="0" destOrd="0" presId="urn:microsoft.com/office/officeart/2018/2/layout/IconLabelList"/>
    <dgm:cxn modelId="{31B75A62-0846-45C6-9041-5E928A973DF4}" srcId="{8B1D4C6E-AC89-4110-A6E5-66D629D23507}" destId="{9D8DACCD-D729-4987-BBC8-1A7DC2650F83}" srcOrd="1" destOrd="0" parTransId="{85C498E8-DA6B-460A-BAA2-1C80473BEB5B}" sibTransId="{81C8E5A3-60B2-4832-ADC5-B780C5F158B0}"/>
    <dgm:cxn modelId="{3D752267-64E7-4E97-A9DB-3528B4ACAB8F}" srcId="{8B1D4C6E-AC89-4110-A6E5-66D629D23507}" destId="{F425BD2B-E52C-45A0-ACC2-00EDCDC30CC1}" srcOrd="3" destOrd="0" parTransId="{0D8EB246-C830-4FB3-884A-5E9376C482A5}" sibTransId="{B5ED7B00-798F-4C06-A89B-28DFA5F582EF}"/>
    <dgm:cxn modelId="{19CEA14C-EEDA-443A-8DF9-9AD03B5CA9AB}" type="presOf" srcId="{8B1D4C6E-AC89-4110-A6E5-66D629D23507}" destId="{59E0844F-62D5-43B7-B806-B519A9F481F0}" srcOrd="0" destOrd="0" presId="urn:microsoft.com/office/officeart/2018/2/layout/IconLabelList"/>
    <dgm:cxn modelId="{C5A0F359-D7EC-400F-B40A-E8C71F445622}" type="presOf" srcId="{241B825C-16B9-4FBB-84DF-7100C59DF80E}" destId="{3C8074A7-1592-4249-A9AE-FBB920A9A084}" srcOrd="0" destOrd="0" presId="urn:microsoft.com/office/officeart/2018/2/layout/IconLabelList"/>
    <dgm:cxn modelId="{B1824CAA-365A-43A7-9AEA-8007437A1E9C}" srcId="{8B1D4C6E-AC89-4110-A6E5-66D629D23507}" destId="{A534BDC4-6424-4AA2-8EEB-AD04D0F380B6}" srcOrd="0" destOrd="0" parTransId="{21708AC3-C345-411F-B488-3B2E9CF5A795}" sibTransId="{3651FE2E-15CB-43BD-ABE5-4ECDF202B0B4}"/>
    <dgm:cxn modelId="{66711DBC-5AED-402D-B3AC-6FBCB466C122}" type="presOf" srcId="{F425BD2B-E52C-45A0-ACC2-00EDCDC30CC1}" destId="{7B6B0280-A142-42C5-82AD-F5A4374AF7E6}" srcOrd="0" destOrd="0" presId="urn:microsoft.com/office/officeart/2018/2/layout/IconLabelList"/>
    <dgm:cxn modelId="{276E53C2-5FEC-4540-959C-FB43148C79E5}" srcId="{8B1D4C6E-AC89-4110-A6E5-66D629D23507}" destId="{C1373A45-2C9B-47B7-B88C-54D5B75C10B0}" srcOrd="2" destOrd="0" parTransId="{70A70980-D7F7-4679-8DA2-61708E3EE11B}" sibTransId="{DFDA86EC-461C-4616-9F7F-8532BFDD0B0B}"/>
    <dgm:cxn modelId="{114FD4D6-BFF5-4508-922D-5BF0C4C2C267}" type="presOf" srcId="{7CFCC685-832E-43CA-8338-C45E0337F6B2}" destId="{8F14BADB-51B5-42EA-9E22-D1270BD09F27}" srcOrd="0" destOrd="0" presId="urn:microsoft.com/office/officeart/2018/2/layout/IconLabelList"/>
    <dgm:cxn modelId="{950DFCF8-0989-4A0F-A0C7-31708429D352}" srcId="{8B1D4C6E-AC89-4110-A6E5-66D629D23507}" destId="{241B825C-16B9-4FBB-84DF-7100C59DF80E}" srcOrd="4" destOrd="0" parTransId="{5533281E-A38F-4E54-B7EC-41A44DADB6F0}" sibTransId="{08245EE8-C8AE-46F7-A1B0-C706B1225295}"/>
    <dgm:cxn modelId="{482607FF-6D53-4DF2-BF5E-E3FBC68D4A37}" srcId="{8B1D4C6E-AC89-4110-A6E5-66D629D23507}" destId="{7CFCC685-832E-43CA-8338-C45E0337F6B2}" srcOrd="5" destOrd="0" parTransId="{A22181C7-9418-47C5-8BB2-B724A4207FFA}" sibTransId="{51F5899E-F502-4E61-9DBB-AE3E9D2084A9}"/>
    <dgm:cxn modelId="{034EA233-D8E3-41A9-ABB5-00FCEE9E2EC6}" type="presParOf" srcId="{59E0844F-62D5-43B7-B806-B519A9F481F0}" destId="{2F555722-4205-4324-9A72-C10FFF35AA5E}" srcOrd="0" destOrd="0" presId="urn:microsoft.com/office/officeart/2018/2/layout/IconLabelList"/>
    <dgm:cxn modelId="{22499CF2-0830-4639-95B9-F01EC5EEEED3}" type="presParOf" srcId="{2F555722-4205-4324-9A72-C10FFF35AA5E}" destId="{E27BDCD6-16A0-40C2-BE64-D65B75A35760}" srcOrd="0" destOrd="0" presId="urn:microsoft.com/office/officeart/2018/2/layout/IconLabelList"/>
    <dgm:cxn modelId="{16232AA4-60D1-4D08-94D1-4ED92EBCBC24}" type="presParOf" srcId="{2F555722-4205-4324-9A72-C10FFF35AA5E}" destId="{5DD7F24D-59F7-4E39-88AB-E854257DF9F4}" srcOrd="1" destOrd="0" presId="urn:microsoft.com/office/officeart/2018/2/layout/IconLabelList"/>
    <dgm:cxn modelId="{85AC3E1E-2FCF-4F1B-B42F-0A42E781FC5A}" type="presParOf" srcId="{2F555722-4205-4324-9A72-C10FFF35AA5E}" destId="{A7C99178-3A00-4639-B2A8-E6E5D97FB100}" srcOrd="2" destOrd="0" presId="urn:microsoft.com/office/officeart/2018/2/layout/IconLabelList"/>
    <dgm:cxn modelId="{C5162485-C392-43C1-B3DE-135D641F719E}" type="presParOf" srcId="{59E0844F-62D5-43B7-B806-B519A9F481F0}" destId="{2123CE46-AC59-4C7F-9FEE-07E912DFE9A8}" srcOrd="1" destOrd="0" presId="urn:microsoft.com/office/officeart/2018/2/layout/IconLabelList"/>
    <dgm:cxn modelId="{62064690-A840-4BAA-8662-C8595E4402F9}" type="presParOf" srcId="{59E0844F-62D5-43B7-B806-B519A9F481F0}" destId="{F7E5D7D3-EBC3-4388-B458-128E36AC672B}" srcOrd="2" destOrd="0" presId="urn:microsoft.com/office/officeart/2018/2/layout/IconLabelList"/>
    <dgm:cxn modelId="{13FBA0F7-15F0-46B8-AFC8-11A82F3837C5}" type="presParOf" srcId="{F7E5D7D3-EBC3-4388-B458-128E36AC672B}" destId="{9925C447-E606-4B89-99CF-B582D1E04520}" srcOrd="0" destOrd="0" presId="urn:microsoft.com/office/officeart/2018/2/layout/IconLabelList"/>
    <dgm:cxn modelId="{D7647F61-BBF4-4A0B-A1FC-2DD6228F33B5}" type="presParOf" srcId="{F7E5D7D3-EBC3-4388-B458-128E36AC672B}" destId="{39D38F6D-2B9C-4AD2-9007-25051410C813}" srcOrd="1" destOrd="0" presId="urn:microsoft.com/office/officeart/2018/2/layout/IconLabelList"/>
    <dgm:cxn modelId="{A7D33353-30B3-48E2-A80D-E55884FBF2CF}" type="presParOf" srcId="{F7E5D7D3-EBC3-4388-B458-128E36AC672B}" destId="{F20A7C2B-BA60-49F5-9001-53BCB63227CC}" srcOrd="2" destOrd="0" presId="urn:microsoft.com/office/officeart/2018/2/layout/IconLabelList"/>
    <dgm:cxn modelId="{EB7C6245-FDBB-421C-93DE-92D145B360C8}" type="presParOf" srcId="{59E0844F-62D5-43B7-B806-B519A9F481F0}" destId="{7B9609F1-78D0-43A0-9B24-277C517B5671}" srcOrd="3" destOrd="0" presId="urn:microsoft.com/office/officeart/2018/2/layout/IconLabelList"/>
    <dgm:cxn modelId="{2DDC29FB-907C-440B-9DFA-85108A5752DC}" type="presParOf" srcId="{59E0844F-62D5-43B7-B806-B519A9F481F0}" destId="{B9DEF640-ACC1-4BDE-9486-6542A3FFFE4D}" srcOrd="4" destOrd="0" presId="urn:microsoft.com/office/officeart/2018/2/layout/IconLabelList"/>
    <dgm:cxn modelId="{6A5E5831-C51B-4FAC-9B81-1C41AE9A50A0}" type="presParOf" srcId="{B9DEF640-ACC1-4BDE-9486-6542A3FFFE4D}" destId="{48E0FC81-6413-4C27-877D-B6517E1B008E}" srcOrd="0" destOrd="0" presId="urn:microsoft.com/office/officeart/2018/2/layout/IconLabelList"/>
    <dgm:cxn modelId="{95952774-07BA-415B-A57D-4920AAD160F1}" type="presParOf" srcId="{B9DEF640-ACC1-4BDE-9486-6542A3FFFE4D}" destId="{F4E21E40-EC63-41C7-9B18-F9B8497B3A44}" srcOrd="1" destOrd="0" presId="urn:microsoft.com/office/officeart/2018/2/layout/IconLabelList"/>
    <dgm:cxn modelId="{44155BDE-FB07-4277-BA88-A1AAC7E8BBC1}" type="presParOf" srcId="{B9DEF640-ACC1-4BDE-9486-6542A3FFFE4D}" destId="{94557529-2353-49E2-9BDD-6E333673A972}" srcOrd="2" destOrd="0" presId="urn:microsoft.com/office/officeart/2018/2/layout/IconLabelList"/>
    <dgm:cxn modelId="{973BAFDB-0E29-4369-B102-85091D245B0F}" type="presParOf" srcId="{59E0844F-62D5-43B7-B806-B519A9F481F0}" destId="{8AE531AF-8035-43D0-9483-8185EAAB245B}" srcOrd="5" destOrd="0" presId="urn:microsoft.com/office/officeart/2018/2/layout/IconLabelList"/>
    <dgm:cxn modelId="{B2B51A9C-63C2-446A-9392-12E91006C7AD}" type="presParOf" srcId="{59E0844F-62D5-43B7-B806-B519A9F481F0}" destId="{9155AAC5-4EE8-4D73-ADCB-CE51D497BB2D}" srcOrd="6" destOrd="0" presId="urn:microsoft.com/office/officeart/2018/2/layout/IconLabelList"/>
    <dgm:cxn modelId="{690E903A-5278-4697-9BC7-F1E6F78170F2}" type="presParOf" srcId="{9155AAC5-4EE8-4D73-ADCB-CE51D497BB2D}" destId="{D16835F1-CD74-41DC-B9F7-6510776404C8}" srcOrd="0" destOrd="0" presId="urn:microsoft.com/office/officeart/2018/2/layout/IconLabelList"/>
    <dgm:cxn modelId="{A5CB2ED8-0D89-4576-A7B4-7AA3BA695E56}" type="presParOf" srcId="{9155AAC5-4EE8-4D73-ADCB-CE51D497BB2D}" destId="{5AA90F54-1AEF-4833-A62A-7A3E613BADE6}" srcOrd="1" destOrd="0" presId="urn:microsoft.com/office/officeart/2018/2/layout/IconLabelList"/>
    <dgm:cxn modelId="{9DCF353A-A1C3-4039-9FED-71821CF1DBF8}" type="presParOf" srcId="{9155AAC5-4EE8-4D73-ADCB-CE51D497BB2D}" destId="{7B6B0280-A142-42C5-82AD-F5A4374AF7E6}" srcOrd="2" destOrd="0" presId="urn:microsoft.com/office/officeart/2018/2/layout/IconLabelList"/>
    <dgm:cxn modelId="{E9AC05B8-4AB9-4118-91D0-67F67E25E883}" type="presParOf" srcId="{59E0844F-62D5-43B7-B806-B519A9F481F0}" destId="{4793FAB0-1F28-41FF-BC65-496C5A599CA7}" srcOrd="7" destOrd="0" presId="urn:microsoft.com/office/officeart/2018/2/layout/IconLabelList"/>
    <dgm:cxn modelId="{0CE9E75B-0FE7-42A9-B518-22D9ACD7BE0F}" type="presParOf" srcId="{59E0844F-62D5-43B7-B806-B519A9F481F0}" destId="{660F737B-8287-47DD-9FF9-19DE5B8E7D39}" srcOrd="8" destOrd="0" presId="urn:microsoft.com/office/officeart/2018/2/layout/IconLabelList"/>
    <dgm:cxn modelId="{836F7743-6C6B-4E77-B190-F580105AD0A9}" type="presParOf" srcId="{660F737B-8287-47DD-9FF9-19DE5B8E7D39}" destId="{E9A985A9-BD2F-441C-9A06-0035C7C8C06C}" srcOrd="0" destOrd="0" presId="urn:microsoft.com/office/officeart/2018/2/layout/IconLabelList"/>
    <dgm:cxn modelId="{2A639301-504D-4907-9231-BCD4D4940446}" type="presParOf" srcId="{660F737B-8287-47DD-9FF9-19DE5B8E7D39}" destId="{7356E218-4734-462E-91B9-0780E46969A1}" srcOrd="1" destOrd="0" presId="urn:microsoft.com/office/officeart/2018/2/layout/IconLabelList"/>
    <dgm:cxn modelId="{0EF841CB-6631-4E0F-8222-0A0490FFD26B}" type="presParOf" srcId="{660F737B-8287-47DD-9FF9-19DE5B8E7D39}" destId="{3C8074A7-1592-4249-A9AE-FBB920A9A084}" srcOrd="2" destOrd="0" presId="urn:microsoft.com/office/officeart/2018/2/layout/IconLabelList"/>
    <dgm:cxn modelId="{CB02F483-C3F6-4202-AB66-022D80621AED}" type="presParOf" srcId="{59E0844F-62D5-43B7-B806-B519A9F481F0}" destId="{D51B5C77-E9D2-4950-BE72-045C0BA99082}" srcOrd="9" destOrd="0" presId="urn:microsoft.com/office/officeart/2018/2/layout/IconLabelList"/>
    <dgm:cxn modelId="{B9CCDA5A-5F28-4FBB-9707-7F6E76942ACC}" type="presParOf" srcId="{59E0844F-62D5-43B7-B806-B519A9F481F0}" destId="{3DE94C65-FA6B-4391-9059-9B55BA044C8F}" srcOrd="10" destOrd="0" presId="urn:microsoft.com/office/officeart/2018/2/layout/IconLabelList"/>
    <dgm:cxn modelId="{289CA04C-B8A2-4ACF-B9E2-515D1C907C6C}" type="presParOf" srcId="{3DE94C65-FA6B-4391-9059-9B55BA044C8F}" destId="{EC7403A4-D900-4917-8E6E-DE7BA8972C91}" srcOrd="0" destOrd="0" presId="urn:microsoft.com/office/officeart/2018/2/layout/IconLabelList"/>
    <dgm:cxn modelId="{3ECF4847-56A6-45FB-8910-317A78BCAA3E}" type="presParOf" srcId="{3DE94C65-FA6B-4391-9059-9B55BA044C8F}" destId="{CA876168-58D9-4B78-B398-AE6D09376FB8}" srcOrd="1" destOrd="0" presId="urn:microsoft.com/office/officeart/2018/2/layout/IconLabelList"/>
    <dgm:cxn modelId="{9A422696-FA6D-449E-A948-CD9629ACD0B7}" type="presParOf" srcId="{3DE94C65-FA6B-4391-9059-9B55BA044C8F}" destId="{8F14BADB-51B5-42EA-9E22-D1270BD09F27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FA5202-6F2A-49A8-A97D-367DF1247DD8}">
      <dsp:nvSpPr>
        <dsp:cNvPr id="0" name=""/>
        <dsp:cNvSpPr/>
      </dsp:nvSpPr>
      <dsp:spPr>
        <a:xfrm>
          <a:off x="191" y="0"/>
          <a:ext cx="2312309" cy="25968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405" tIns="0" rIns="228405" bIns="33020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Explore Word embeddings</a:t>
          </a:r>
        </a:p>
      </dsp:txBody>
      <dsp:txXfrm>
        <a:off x="191" y="1038738"/>
        <a:ext cx="2312309" cy="1558108"/>
      </dsp:txXfrm>
    </dsp:sp>
    <dsp:sp modelId="{776DAD7B-6E83-4DFA-A072-64DC14AAF293}">
      <dsp:nvSpPr>
        <dsp:cNvPr id="0" name=""/>
        <dsp:cNvSpPr/>
      </dsp:nvSpPr>
      <dsp:spPr>
        <a:xfrm>
          <a:off x="191" y="0"/>
          <a:ext cx="2312309" cy="1038738"/>
        </a:xfrm>
        <a:prstGeom prst="rect">
          <a:avLst/>
        </a:prstGeom>
        <a:noFill/>
        <a:ln w="1905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405" tIns="165100" rIns="228405" bIns="165100" numCol="1" spcCol="1270" anchor="ctr" anchorCtr="0">
          <a:noAutofit/>
        </a:bodyPr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0" kern="1200"/>
            <a:t>01</a:t>
          </a:r>
        </a:p>
      </dsp:txBody>
      <dsp:txXfrm>
        <a:off x="191" y="0"/>
        <a:ext cx="2312309" cy="1038738"/>
      </dsp:txXfrm>
    </dsp:sp>
    <dsp:sp modelId="{9FFC4D15-5794-4B5C-92DE-CC185A084B94}">
      <dsp:nvSpPr>
        <dsp:cNvPr id="0" name=""/>
        <dsp:cNvSpPr/>
      </dsp:nvSpPr>
      <dsp:spPr>
        <a:xfrm>
          <a:off x="2468905" y="0"/>
          <a:ext cx="2312309" cy="25968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405" tIns="0" rIns="228405" bIns="33020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Overview of Vector Database</a:t>
          </a:r>
        </a:p>
      </dsp:txBody>
      <dsp:txXfrm>
        <a:off x="2468905" y="1038738"/>
        <a:ext cx="2312309" cy="1558108"/>
      </dsp:txXfrm>
    </dsp:sp>
    <dsp:sp modelId="{B4091ACA-6826-4164-9461-79F4BFE3E1EF}">
      <dsp:nvSpPr>
        <dsp:cNvPr id="0" name=""/>
        <dsp:cNvSpPr/>
      </dsp:nvSpPr>
      <dsp:spPr>
        <a:xfrm>
          <a:off x="2497485" y="0"/>
          <a:ext cx="2312309" cy="1038738"/>
        </a:xfrm>
        <a:prstGeom prst="rect">
          <a:avLst/>
        </a:prstGeom>
        <a:noFill/>
        <a:ln w="1905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405" tIns="165100" rIns="228405" bIns="165100" numCol="1" spcCol="1270" anchor="ctr" anchorCtr="0">
          <a:noAutofit/>
        </a:bodyPr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0" kern="1200"/>
            <a:t>02</a:t>
          </a:r>
        </a:p>
      </dsp:txBody>
      <dsp:txXfrm>
        <a:off x="2497485" y="0"/>
        <a:ext cx="2312309" cy="1038738"/>
      </dsp:txXfrm>
    </dsp:sp>
    <dsp:sp modelId="{EDCD28F8-32B8-4560-AB36-CE3CD90993B4}">
      <dsp:nvSpPr>
        <dsp:cNvPr id="0" name=""/>
        <dsp:cNvSpPr/>
      </dsp:nvSpPr>
      <dsp:spPr>
        <a:xfrm>
          <a:off x="4994779" y="0"/>
          <a:ext cx="2312309" cy="25968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405" tIns="0" rIns="228405" bIns="33020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Semantic Search</a:t>
          </a:r>
        </a:p>
      </dsp:txBody>
      <dsp:txXfrm>
        <a:off x="4994779" y="1038738"/>
        <a:ext cx="2312309" cy="1558108"/>
      </dsp:txXfrm>
    </dsp:sp>
    <dsp:sp modelId="{45569E22-03BE-4568-B398-B77F0621DD31}">
      <dsp:nvSpPr>
        <dsp:cNvPr id="0" name=""/>
        <dsp:cNvSpPr/>
      </dsp:nvSpPr>
      <dsp:spPr>
        <a:xfrm>
          <a:off x="4994779" y="0"/>
          <a:ext cx="2312309" cy="1038738"/>
        </a:xfrm>
        <a:prstGeom prst="rect">
          <a:avLst/>
        </a:prstGeom>
        <a:noFill/>
        <a:ln w="1905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405" tIns="165100" rIns="228405" bIns="165100" numCol="1" spcCol="1270" anchor="ctr" anchorCtr="0">
          <a:noAutofit/>
        </a:bodyPr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0" kern="1200"/>
            <a:t>03</a:t>
          </a:r>
        </a:p>
      </dsp:txBody>
      <dsp:txXfrm>
        <a:off x="4994779" y="0"/>
        <a:ext cx="2312309" cy="1038738"/>
      </dsp:txXfrm>
    </dsp:sp>
    <dsp:sp modelId="{695B1D83-D699-4952-912A-5E854F027B76}">
      <dsp:nvSpPr>
        <dsp:cNvPr id="0" name=""/>
        <dsp:cNvSpPr/>
      </dsp:nvSpPr>
      <dsp:spPr>
        <a:xfrm>
          <a:off x="7492074" y="0"/>
          <a:ext cx="2312309" cy="25968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405" tIns="0" rIns="228405" bIns="33020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RAG Framework</a:t>
          </a:r>
        </a:p>
      </dsp:txBody>
      <dsp:txXfrm>
        <a:off x="7492074" y="1038738"/>
        <a:ext cx="2312309" cy="1558108"/>
      </dsp:txXfrm>
    </dsp:sp>
    <dsp:sp modelId="{A16DC355-1D9E-48C9-972A-E7B9CF2EA0CE}">
      <dsp:nvSpPr>
        <dsp:cNvPr id="0" name=""/>
        <dsp:cNvSpPr/>
      </dsp:nvSpPr>
      <dsp:spPr>
        <a:xfrm>
          <a:off x="7492074" y="0"/>
          <a:ext cx="2312309" cy="1038738"/>
        </a:xfrm>
        <a:prstGeom prst="rect">
          <a:avLst/>
        </a:prstGeom>
        <a:noFill/>
        <a:ln w="1905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405" tIns="165100" rIns="228405" bIns="165100" numCol="1" spcCol="1270" anchor="ctr" anchorCtr="0">
          <a:noAutofit/>
        </a:bodyPr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0" kern="1200"/>
            <a:t>04</a:t>
          </a:r>
        </a:p>
      </dsp:txBody>
      <dsp:txXfrm>
        <a:off x="7492074" y="0"/>
        <a:ext cx="2312309" cy="103873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2AE7DF-A631-4F3B-9781-37B8A75F1703}">
      <dsp:nvSpPr>
        <dsp:cNvPr id="0" name=""/>
        <dsp:cNvSpPr/>
      </dsp:nvSpPr>
      <dsp:spPr>
        <a:xfrm>
          <a:off x="82613" y="908559"/>
          <a:ext cx="897246" cy="897246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31231C-AB91-41FB-B746-430C04B439D9}">
      <dsp:nvSpPr>
        <dsp:cNvPr id="0" name=""/>
        <dsp:cNvSpPr/>
      </dsp:nvSpPr>
      <dsp:spPr>
        <a:xfrm>
          <a:off x="271034" y="1096980"/>
          <a:ext cx="520402" cy="52040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E05845-9FDF-4B3D-B40B-D24CC5614B67}">
      <dsp:nvSpPr>
        <dsp:cNvPr id="0" name=""/>
        <dsp:cNvSpPr/>
      </dsp:nvSpPr>
      <dsp:spPr>
        <a:xfrm>
          <a:off x="1172126" y="908559"/>
          <a:ext cx="2114937" cy="897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Knowledge integration</a:t>
          </a:r>
        </a:p>
      </dsp:txBody>
      <dsp:txXfrm>
        <a:off x="1172126" y="908559"/>
        <a:ext cx="2114937" cy="897246"/>
      </dsp:txXfrm>
    </dsp:sp>
    <dsp:sp modelId="{8BB6CC05-91D6-4EE6-BAEA-CAB0F689278D}">
      <dsp:nvSpPr>
        <dsp:cNvPr id="0" name=""/>
        <dsp:cNvSpPr/>
      </dsp:nvSpPr>
      <dsp:spPr>
        <a:xfrm>
          <a:off x="3655575" y="908559"/>
          <a:ext cx="897246" cy="897246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7956C1-862C-4EB0-851F-EA95FAAE7C3C}">
      <dsp:nvSpPr>
        <dsp:cNvPr id="0" name=""/>
        <dsp:cNvSpPr/>
      </dsp:nvSpPr>
      <dsp:spPr>
        <a:xfrm>
          <a:off x="3843996" y="1096980"/>
          <a:ext cx="520402" cy="52040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296D75-8A84-46C1-BAD1-2269EE5647FC}">
      <dsp:nvSpPr>
        <dsp:cNvPr id="0" name=""/>
        <dsp:cNvSpPr/>
      </dsp:nvSpPr>
      <dsp:spPr>
        <a:xfrm>
          <a:off x="4745088" y="908559"/>
          <a:ext cx="2114937" cy="897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Adaptability</a:t>
          </a:r>
        </a:p>
      </dsp:txBody>
      <dsp:txXfrm>
        <a:off x="4745088" y="908559"/>
        <a:ext cx="2114937" cy="897246"/>
      </dsp:txXfrm>
    </dsp:sp>
    <dsp:sp modelId="{99F41EAE-9203-4EDA-8815-0AF43B279387}">
      <dsp:nvSpPr>
        <dsp:cNvPr id="0" name=""/>
        <dsp:cNvSpPr/>
      </dsp:nvSpPr>
      <dsp:spPr>
        <a:xfrm>
          <a:off x="7228536" y="908559"/>
          <a:ext cx="897246" cy="897246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7395790-7680-4202-B8E8-CE22DCEEC299}">
      <dsp:nvSpPr>
        <dsp:cNvPr id="0" name=""/>
        <dsp:cNvSpPr/>
      </dsp:nvSpPr>
      <dsp:spPr>
        <a:xfrm>
          <a:off x="7416958" y="1096980"/>
          <a:ext cx="520402" cy="52040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862568-4FFB-4BAB-98AD-48F669C10B56}">
      <dsp:nvSpPr>
        <dsp:cNvPr id="0" name=""/>
        <dsp:cNvSpPr/>
      </dsp:nvSpPr>
      <dsp:spPr>
        <a:xfrm>
          <a:off x="8318049" y="908559"/>
          <a:ext cx="2114937" cy="897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Inference process</a:t>
          </a:r>
        </a:p>
      </dsp:txBody>
      <dsp:txXfrm>
        <a:off x="8318049" y="908559"/>
        <a:ext cx="2114937" cy="897246"/>
      </dsp:txXfrm>
    </dsp:sp>
    <dsp:sp modelId="{F59C14A1-D092-408A-A074-82DAD4356E2C}">
      <dsp:nvSpPr>
        <dsp:cNvPr id="0" name=""/>
        <dsp:cNvSpPr/>
      </dsp:nvSpPr>
      <dsp:spPr>
        <a:xfrm>
          <a:off x="82613" y="2545532"/>
          <a:ext cx="897246" cy="897246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7EDE82-A83D-4709-953F-20CB3CF99F79}">
      <dsp:nvSpPr>
        <dsp:cNvPr id="0" name=""/>
        <dsp:cNvSpPr/>
      </dsp:nvSpPr>
      <dsp:spPr>
        <a:xfrm>
          <a:off x="271034" y="2733954"/>
          <a:ext cx="520402" cy="520402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758A71-6B6A-4712-9801-96BAA5956AFB}">
      <dsp:nvSpPr>
        <dsp:cNvPr id="0" name=""/>
        <dsp:cNvSpPr/>
      </dsp:nvSpPr>
      <dsp:spPr>
        <a:xfrm>
          <a:off x="1172126" y="2545532"/>
          <a:ext cx="2114937" cy="897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Resource requirements</a:t>
          </a:r>
        </a:p>
      </dsp:txBody>
      <dsp:txXfrm>
        <a:off x="1172126" y="2545532"/>
        <a:ext cx="2114937" cy="897246"/>
      </dsp:txXfrm>
    </dsp:sp>
    <dsp:sp modelId="{A936D1CD-20C5-4344-9955-F627DA67C5B6}">
      <dsp:nvSpPr>
        <dsp:cNvPr id="0" name=""/>
        <dsp:cNvSpPr/>
      </dsp:nvSpPr>
      <dsp:spPr>
        <a:xfrm>
          <a:off x="3655575" y="2545532"/>
          <a:ext cx="897246" cy="897246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CBA485F-AB3C-4909-B58C-B800533C85A7}">
      <dsp:nvSpPr>
        <dsp:cNvPr id="0" name=""/>
        <dsp:cNvSpPr/>
      </dsp:nvSpPr>
      <dsp:spPr>
        <a:xfrm>
          <a:off x="3843996" y="2733954"/>
          <a:ext cx="520402" cy="520402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27BC17-4A0E-4661-9BE0-CFF36BF3C485}">
      <dsp:nvSpPr>
        <dsp:cNvPr id="0" name=""/>
        <dsp:cNvSpPr/>
      </dsp:nvSpPr>
      <dsp:spPr>
        <a:xfrm>
          <a:off x="4745088" y="2545532"/>
          <a:ext cx="2114937" cy="897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Transparency and Explainability</a:t>
          </a:r>
        </a:p>
      </dsp:txBody>
      <dsp:txXfrm>
        <a:off x="4745088" y="2545532"/>
        <a:ext cx="2114937" cy="897246"/>
      </dsp:txXfrm>
    </dsp:sp>
    <dsp:sp modelId="{EBB7E330-8036-4912-80B0-EEDBEED28C88}">
      <dsp:nvSpPr>
        <dsp:cNvPr id="0" name=""/>
        <dsp:cNvSpPr/>
      </dsp:nvSpPr>
      <dsp:spPr>
        <a:xfrm>
          <a:off x="7228536" y="2545532"/>
          <a:ext cx="897246" cy="897246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CB7303-043F-491D-8429-1CCBF13DE169}">
      <dsp:nvSpPr>
        <dsp:cNvPr id="0" name=""/>
        <dsp:cNvSpPr/>
      </dsp:nvSpPr>
      <dsp:spPr>
        <a:xfrm>
          <a:off x="7416958" y="2733954"/>
          <a:ext cx="520402" cy="520402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0A0512-BA5E-4B7E-9229-150F6F060F35}">
      <dsp:nvSpPr>
        <dsp:cNvPr id="0" name=""/>
        <dsp:cNvSpPr/>
      </dsp:nvSpPr>
      <dsp:spPr>
        <a:xfrm>
          <a:off x="8318049" y="2545532"/>
          <a:ext cx="2114937" cy="897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Application suitability</a:t>
          </a:r>
        </a:p>
      </dsp:txBody>
      <dsp:txXfrm>
        <a:off x="8318049" y="2545532"/>
        <a:ext cx="2114937" cy="89724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7BDCD6-16A0-40C2-BE64-D65B75A35760}">
      <dsp:nvSpPr>
        <dsp:cNvPr id="0" name=""/>
        <dsp:cNvSpPr/>
      </dsp:nvSpPr>
      <dsp:spPr>
        <a:xfrm>
          <a:off x="421398" y="1395177"/>
          <a:ext cx="688183" cy="68818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C99178-3A00-4639-B2A8-E6E5D97FB100}">
      <dsp:nvSpPr>
        <dsp:cNvPr id="0" name=""/>
        <dsp:cNvSpPr/>
      </dsp:nvSpPr>
      <dsp:spPr>
        <a:xfrm>
          <a:off x="841" y="2344441"/>
          <a:ext cx="1529296" cy="611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AI-Focused Database</a:t>
          </a:r>
        </a:p>
      </dsp:txBody>
      <dsp:txXfrm>
        <a:off x="841" y="2344441"/>
        <a:ext cx="1529296" cy="611718"/>
      </dsp:txXfrm>
    </dsp:sp>
    <dsp:sp modelId="{9925C447-E606-4B89-99CF-B582D1E04520}">
      <dsp:nvSpPr>
        <dsp:cNvPr id="0" name=""/>
        <dsp:cNvSpPr/>
      </dsp:nvSpPr>
      <dsp:spPr>
        <a:xfrm>
          <a:off x="2218322" y="1395177"/>
          <a:ext cx="688183" cy="68818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0A7C2B-BA60-49F5-9001-53BCB63227CC}">
      <dsp:nvSpPr>
        <dsp:cNvPr id="0" name=""/>
        <dsp:cNvSpPr/>
      </dsp:nvSpPr>
      <dsp:spPr>
        <a:xfrm>
          <a:off x="1797765" y="2344441"/>
          <a:ext cx="1529296" cy="611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Easy to Use</a:t>
          </a:r>
        </a:p>
      </dsp:txBody>
      <dsp:txXfrm>
        <a:off x="1797765" y="2344441"/>
        <a:ext cx="1529296" cy="611718"/>
      </dsp:txXfrm>
    </dsp:sp>
    <dsp:sp modelId="{48E0FC81-6413-4C27-877D-B6517E1B008E}">
      <dsp:nvSpPr>
        <dsp:cNvPr id="0" name=""/>
        <dsp:cNvSpPr/>
      </dsp:nvSpPr>
      <dsp:spPr>
        <a:xfrm>
          <a:off x="4015246" y="1395177"/>
          <a:ext cx="688183" cy="68818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557529-2353-49E2-9BDD-6E333673A972}">
      <dsp:nvSpPr>
        <dsp:cNvPr id="0" name=""/>
        <dsp:cNvSpPr/>
      </dsp:nvSpPr>
      <dsp:spPr>
        <a:xfrm>
          <a:off x="3594689" y="2344441"/>
          <a:ext cx="1529296" cy="611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Handles Complex Data Automatically</a:t>
          </a:r>
        </a:p>
      </dsp:txBody>
      <dsp:txXfrm>
        <a:off x="3594689" y="2344441"/>
        <a:ext cx="1529296" cy="611718"/>
      </dsp:txXfrm>
    </dsp:sp>
    <dsp:sp modelId="{D16835F1-CD74-41DC-B9F7-6510776404C8}">
      <dsp:nvSpPr>
        <dsp:cNvPr id="0" name=""/>
        <dsp:cNvSpPr/>
      </dsp:nvSpPr>
      <dsp:spPr>
        <a:xfrm>
          <a:off x="5812170" y="1395177"/>
          <a:ext cx="688183" cy="688183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6B0280-A142-42C5-82AD-F5A4374AF7E6}">
      <dsp:nvSpPr>
        <dsp:cNvPr id="0" name=""/>
        <dsp:cNvSpPr/>
      </dsp:nvSpPr>
      <dsp:spPr>
        <a:xfrm>
          <a:off x="5391613" y="2344441"/>
          <a:ext cx="1529296" cy="611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Advance Search Features</a:t>
          </a:r>
        </a:p>
      </dsp:txBody>
      <dsp:txXfrm>
        <a:off x="5391613" y="2344441"/>
        <a:ext cx="1529296" cy="611718"/>
      </dsp:txXfrm>
    </dsp:sp>
    <dsp:sp modelId="{E9A985A9-BD2F-441C-9A06-0035C7C8C06C}">
      <dsp:nvSpPr>
        <dsp:cNvPr id="0" name=""/>
        <dsp:cNvSpPr/>
      </dsp:nvSpPr>
      <dsp:spPr>
        <a:xfrm>
          <a:off x="7609093" y="1395177"/>
          <a:ext cx="688183" cy="688183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8074A7-1592-4249-A9AE-FBB920A9A084}">
      <dsp:nvSpPr>
        <dsp:cNvPr id="0" name=""/>
        <dsp:cNvSpPr/>
      </dsp:nvSpPr>
      <dsp:spPr>
        <a:xfrm>
          <a:off x="7188537" y="2344441"/>
          <a:ext cx="1529296" cy="611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Flexible with Data</a:t>
          </a:r>
        </a:p>
      </dsp:txBody>
      <dsp:txXfrm>
        <a:off x="7188537" y="2344441"/>
        <a:ext cx="1529296" cy="611718"/>
      </dsp:txXfrm>
    </dsp:sp>
    <dsp:sp modelId="{EC7403A4-D900-4917-8E6E-DE7BA8972C91}">
      <dsp:nvSpPr>
        <dsp:cNvPr id="0" name=""/>
        <dsp:cNvSpPr/>
      </dsp:nvSpPr>
      <dsp:spPr>
        <a:xfrm>
          <a:off x="9406017" y="1395177"/>
          <a:ext cx="688183" cy="688183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14BADB-51B5-42EA-9E22-D1270BD09F27}">
      <dsp:nvSpPr>
        <dsp:cNvPr id="0" name=""/>
        <dsp:cNvSpPr/>
      </dsp:nvSpPr>
      <dsp:spPr>
        <a:xfrm>
          <a:off x="8985461" y="2344441"/>
          <a:ext cx="1529296" cy="611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Community-Driven and Open Source</a:t>
          </a:r>
        </a:p>
      </dsp:txBody>
      <dsp:txXfrm>
        <a:off x="8985461" y="2344441"/>
        <a:ext cx="1529296" cy="6117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LinearBlockProcessNumbered">
  <dgm:title val="Linear Block Process Numbered"/>
  <dgm:desc val="Used to show a progression; a timeline; sequential steps in a task, process, or workflow; or to emphasize movement or direction. Automatic numbers have been introduced to show the steps of the process. Level 1 text and Level 2 text both appears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01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02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03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08"/>
      <dgm:constr type="primFontSz" for="des" forName="sibTransNodeRect" op="equ"/>
      <dgm:constr type="primFontSz" for="des" forName="nodeRect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2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w" for="ch" forName="sibTransNodeRect" refType="w" refFor="ch" refForName="bgRect"/>
          <dgm:constr type="h" for="ch" forName="sibTransNodeRect" refType="h" refFor="ch" refForName="bgRect" fact="0.4"/>
          <dgm:constr type="t" for="ch" forName="sibTransNodeRect"/>
          <dgm:constr type="l" for="ch" forName="sibTransNodeRect"/>
          <dgm:constr type="r" for="ch" forName="nodeRect" refType="r" refFor="ch" refForName="bgRect"/>
          <dgm:constr type="h" for="ch" forName="nodeRect" refType="h" refFor="ch" refForName="bgRect" fact="0.6"/>
          <dgm:constr type="t" for="ch" forName="nodeRect" refType="b" refFor="ch" refForName="sibTransNodeRect"/>
          <dgm:constr type="l" for="ch" forName="nodeRect" refType="l" refFor="ch" refForName="bgRect"/>
        </dgm:constrLst>
        <dgm:ruleLst>
          <dgm:rule type="w" for="ch" forName="nodeRect" val="NaN" fact="NaN" max="30"/>
        </dgm:ruleLst>
        <dgm:layoutNode name="bgRect" styleLbl="alignNode1">
          <dgm:alg type="sp"/>
          <dgm:shape xmlns:r="http://schemas.openxmlformats.org/officeDocument/2006/relationships" type="rect" r:blip="">
            <dgm:adjLst>
              <dgm:adj idx="1" val="0.05"/>
            </dgm:adjLst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Rect" styleLbl="alignNode1">
            <dgm:varLst>
              <dgm:chMax val="0"/>
              <dgm:bulletEnabled val="1"/>
            </dgm:varLst>
            <dgm:presOf axis="self"/>
            <dgm:alg type="tx">
              <dgm:param type="parTxLTRAlign" val="l"/>
              <dgm:param type="parTxRTLAlign" val="l"/>
            </dgm:alg>
            <dgm:shape xmlns:r="http://schemas.openxmlformats.org/officeDocument/2006/relationships" type="rect" r:blip="" hideGeom="1">
              <dgm:adjLst/>
            </dgm:shape>
            <dgm:constrLst>
              <dgm:constr type="primFontSz" val="66"/>
              <dgm:constr type="tMarg" val="13"/>
              <dgm:constr type="lMarg" refType="w" fact="0.28"/>
              <dgm:constr type="rMarg" refType="w" fact="0.28"/>
              <dgm:constr type="bMarg" val="13"/>
            </dgm:constrLst>
            <dgm:ruleLst>
              <dgm:rule type="primFontSz" val="14" fact="NaN" max="NaN"/>
              <dgm:rule type="tMarg" val="13" fact="NaN" max="NaN"/>
            </dgm:ruleLst>
          </dgm:layoutNode>
        </dgm:forEach>
        <dgm:layoutNode name="nodeRect" styleLbl="align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  <dgm:param type="stBulletLvl" val="2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26"/>
            <dgm:constr type="tMarg"/>
            <dgm:constr type="lMarg" refType="w" fact="0.28"/>
            <dgm:constr type="rMarg" refType="w" fact="0.28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1">
            <a:buAutoNum type="arabicParenBoth"/>
          </dgm1611:buPr>
        </dgm1611:autoBuNodeInfo>
      </dgm1611:autoBuNodeInfoLst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F68FA6-8D61-4842-ABEE-7B6768297042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23D15E-6939-4C92-AF50-C562C7794B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3099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23D15E-6939-4C92-AF50-C562C7794B7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5619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23D15E-6939-4C92-AF50-C562C7794B7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2301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23D15E-6939-4C92-AF50-C562C7794B7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8220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23D15E-6939-4C92-AF50-C562C7794B7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2781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23D15E-6939-4C92-AF50-C562C7794B7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9613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23D15E-6939-4C92-AF50-C562C7794B7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405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23D15E-6939-4C92-AF50-C562C7794B7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5799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FCF0ED-D0F8-E292-79C9-54CB1409B5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7C4045-55E8-C79D-C4D8-23E42ACC9F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55C76B-3C9C-5394-E7CA-084C4ECA5E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EB2E5-ADC4-564F-8550-1D457CC0C1A4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E5EF9A-9292-EA6C-70C5-0FA9771959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84ABA9-951F-93B4-0807-C4B13FA11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C0E1D-32B5-5B43-86DF-C5A513FB5C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418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E5997-03B7-A413-BC4E-11A13D0CDF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52ADE8-AAEA-DA61-3D6C-C1AB5D74D9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2C69C9-6945-1EE6-262A-42830BC77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EB2E5-ADC4-564F-8550-1D457CC0C1A4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D682EC-E7B8-EBAD-2F5F-8187AADD5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6F97FF-AF68-0413-3635-68DCAEE4A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C0E1D-32B5-5B43-86DF-C5A513FB5C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52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B942985-C6B0-77FF-C71C-3D73168CAB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6A3D3C-FE4B-6909-DAFC-712A8F5FAD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616793-D0F4-5ED9-57BB-387E531A5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EB2E5-ADC4-564F-8550-1D457CC0C1A4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CB61B8-9726-DBF9-54ED-07F807BBC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2FB139-4DF1-B907-6B48-E035A05BB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C0E1D-32B5-5B43-86DF-C5A513FB5C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435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AEEE3D-5E4A-4610-E9A9-A12DBD0BBA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4F75EC-B5F0-1FE0-9107-357EF84328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5B7347-E15C-AFC0-0323-CC1502198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EB2E5-ADC4-564F-8550-1D457CC0C1A4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E221A5-0224-7B4B-6A7A-3EE7B2018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008D51-76F0-560A-3880-D02763F00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C0E1D-32B5-5B43-86DF-C5A513FB5C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177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FEF253-0C01-AC5F-25A9-65436571D7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7057E8-5486-E2F8-9091-3E1FE4D0F6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B179C9-FA4C-8900-690A-A24B4A793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EB2E5-ADC4-564F-8550-1D457CC0C1A4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1FE13E-D5F9-65B5-B6EE-E58E79A0A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E76652-0795-4A0D-E6EA-9ADC520A2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C0E1D-32B5-5B43-86DF-C5A513FB5C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516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CD2F77-184B-5249-8C06-BD0E4B44B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0A931C-BF3A-06DB-D3C4-FE5DFEE80D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AC6A1C-CD3A-EC4D-7385-C270D8DD30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4E4B26-8019-C1C9-EFC7-435D782226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EB2E5-ADC4-564F-8550-1D457CC0C1A4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06B6FB-8E0C-A7A9-51B3-B1DE05FFD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327B70-DF47-E03F-582A-B5FB454FD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C0E1D-32B5-5B43-86DF-C5A513FB5C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25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447AF-EC05-AFF8-3765-4E15DCF309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E258D7-4FA1-3658-4628-BB372133A9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9F95BF-6059-EAD1-7158-39099CBE54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DA7A0B-420A-0A11-4166-014A80B2E7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136A36A-B2F0-A733-4EF0-C84090636D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4444FC9-D438-89AE-499C-85865418D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EB2E5-ADC4-564F-8550-1D457CC0C1A4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80BFF98-9ADE-848F-86CC-45287E5FD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1C5B397-0ADA-F4BB-C3AE-83FEA6FA0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C0E1D-32B5-5B43-86DF-C5A513FB5C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4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CA38D-BA96-796A-ABE6-59BE08031A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B42085B-42DD-6216-7323-C0214537D1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EB2E5-ADC4-564F-8550-1D457CC0C1A4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D1A76F-F36D-F122-7C92-E205114B0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8B6A55-A0C7-1697-FED5-232E0C2F1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C0E1D-32B5-5B43-86DF-C5A513FB5C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111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EEB584F-4D9E-0DC8-F5D0-1D18E8B74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EB2E5-ADC4-564F-8550-1D457CC0C1A4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E7C7C8-A12C-A912-0891-C088D021E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A1C1A4-6EE2-F59A-CDB4-1E3B45F547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C0E1D-32B5-5B43-86DF-C5A513FB5C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316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F43F7-659F-9E7B-FBB2-BBB29FCD2A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F570A5-CEB4-3C08-1555-43A2433D3B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A8D8B2-8449-7DDF-5E62-BCC9D1F33A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D4DF2A-2DD3-7EC1-0D97-10C35BEB2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EB2E5-ADC4-564F-8550-1D457CC0C1A4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91BB27-FD0C-A78A-C14D-CC0B743CA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0B2F6B-30EE-A05C-07AD-20D708653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C0E1D-32B5-5B43-86DF-C5A513FB5C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039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54EBAA-33F5-7D19-E3F0-188A4F67D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8AC49D3-A769-FCDD-68B2-96965648E0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F40D84-EAAD-210A-3FAA-1D3153D978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E4E34A-169F-1B3A-9F7F-B4CE367B67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EB2E5-ADC4-564F-8550-1D457CC0C1A4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5BAECD-6903-F1F0-E05D-D4DBD1967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D1610C-57D6-CF5A-F102-250E766F7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C0E1D-32B5-5B43-86DF-C5A513FB5C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644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A0866C3-1047-C30A-0230-EB95950539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97F46A-9322-B669-FA3E-1DACD73E18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FA1F69-5C4A-4502-DC58-54791D06C6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6CEB2E5-ADC4-564F-8550-1D457CC0C1A4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514F76-916B-540E-6FF5-86D31D8B94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A75D29-8EAB-550B-A4D7-B8557E0B7E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3BC0E1D-32B5-5B43-86DF-C5A513FB5C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733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sv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kaggle.com/datasets/unanimad/the-oscar-award/data" TargetMode="External"/><Relationship Id="rId5" Type="http://schemas.openxmlformats.org/officeDocument/2006/relationships/hyperlink" Target="https://huggingface.co/sentence-transformers/all-MiniLM-L6-v2" TargetMode="External"/><Relationship Id="rId4" Type="http://schemas.openxmlformats.org/officeDocument/2006/relationships/hyperlink" Target="https://github.com/chroma-core/chroma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3.png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4.svg"/><Relationship Id="rId9" Type="http://schemas.microsoft.com/office/2007/relationships/diagramDrawing" Target="../diagrams/drawing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sv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sv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4.svg"/><Relationship Id="rId3" Type="http://schemas.openxmlformats.org/officeDocument/2006/relationships/image" Target="../media/image6.svg"/><Relationship Id="rId7" Type="http://schemas.openxmlformats.org/officeDocument/2006/relationships/image" Target="../media/image12.svg"/><Relationship Id="rId12" Type="http://schemas.openxmlformats.org/officeDocument/2006/relationships/image" Target="../media/image1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16.svg"/><Relationship Id="rId5" Type="http://schemas.openxmlformats.org/officeDocument/2006/relationships/image" Target="../media/image10.sv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8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879EFC-8E62-4E00-973C-C45EE9EC6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DB71D2B-787D-C19D-2DD9-BC784B0B3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881" y="457200"/>
            <a:ext cx="10909640" cy="136861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600"/>
              <a:t>PRE-SURVEY</a:t>
            </a:r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D6A9C53F-5F90-40A5-8C85-5412D39C8C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50080" y="1850683"/>
            <a:ext cx="3291840" cy="18288"/>
          </a:xfrm>
          <a:custGeom>
            <a:avLst/>
            <a:gdLst>
              <a:gd name="connsiteX0" fmla="*/ 0 w 3291840"/>
              <a:gd name="connsiteY0" fmla="*/ 0 h 18288"/>
              <a:gd name="connsiteX1" fmla="*/ 658368 w 3291840"/>
              <a:gd name="connsiteY1" fmla="*/ 0 h 18288"/>
              <a:gd name="connsiteX2" fmla="*/ 1283818 w 3291840"/>
              <a:gd name="connsiteY2" fmla="*/ 0 h 18288"/>
              <a:gd name="connsiteX3" fmla="*/ 1909267 w 3291840"/>
              <a:gd name="connsiteY3" fmla="*/ 0 h 18288"/>
              <a:gd name="connsiteX4" fmla="*/ 2633472 w 3291840"/>
              <a:gd name="connsiteY4" fmla="*/ 0 h 18288"/>
              <a:gd name="connsiteX5" fmla="*/ 3291840 w 3291840"/>
              <a:gd name="connsiteY5" fmla="*/ 0 h 18288"/>
              <a:gd name="connsiteX6" fmla="*/ 3291840 w 3291840"/>
              <a:gd name="connsiteY6" fmla="*/ 18288 h 18288"/>
              <a:gd name="connsiteX7" fmla="*/ 2633472 w 3291840"/>
              <a:gd name="connsiteY7" fmla="*/ 18288 h 18288"/>
              <a:gd name="connsiteX8" fmla="*/ 2073859 w 3291840"/>
              <a:gd name="connsiteY8" fmla="*/ 18288 h 18288"/>
              <a:gd name="connsiteX9" fmla="*/ 1448410 w 3291840"/>
              <a:gd name="connsiteY9" fmla="*/ 18288 h 18288"/>
              <a:gd name="connsiteX10" fmla="*/ 822960 w 3291840"/>
              <a:gd name="connsiteY10" fmla="*/ 18288 h 18288"/>
              <a:gd name="connsiteX11" fmla="*/ 0 w 3291840"/>
              <a:gd name="connsiteY11" fmla="*/ 18288 h 18288"/>
              <a:gd name="connsiteX12" fmla="*/ 0 w 329184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291840" h="18288" fill="none" extrusionOk="0">
                <a:moveTo>
                  <a:pt x="0" y="0"/>
                </a:moveTo>
                <a:cubicBezTo>
                  <a:pt x="173077" y="-20031"/>
                  <a:pt x="443104" y="6424"/>
                  <a:pt x="658368" y="0"/>
                </a:cubicBezTo>
                <a:cubicBezTo>
                  <a:pt x="873632" y="-6424"/>
                  <a:pt x="1034028" y="11764"/>
                  <a:pt x="1283818" y="0"/>
                </a:cubicBezTo>
                <a:cubicBezTo>
                  <a:pt x="1533608" y="-11764"/>
                  <a:pt x="1691227" y="-30112"/>
                  <a:pt x="1909267" y="0"/>
                </a:cubicBezTo>
                <a:cubicBezTo>
                  <a:pt x="2127307" y="30112"/>
                  <a:pt x="2272465" y="-18735"/>
                  <a:pt x="2633472" y="0"/>
                </a:cubicBezTo>
                <a:cubicBezTo>
                  <a:pt x="2994479" y="18735"/>
                  <a:pt x="3023324" y="-32030"/>
                  <a:pt x="3291840" y="0"/>
                </a:cubicBezTo>
                <a:cubicBezTo>
                  <a:pt x="3291406" y="7551"/>
                  <a:pt x="3291373" y="9822"/>
                  <a:pt x="3291840" y="18288"/>
                </a:cubicBezTo>
                <a:cubicBezTo>
                  <a:pt x="3048445" y="38989"/>
                  <a:pt x="2846548" y="-14400"/>
                  <a:pt x="2633472" y="18288"/>
                </a:cubicBezTo>
                <a:cubicBezTo>
                  <a:pt x="2420396" y="50976"/>
                  <a:pt x="2304099" y="6336"/>
                  <a:pt x="2073859" y="18288"/>
                </a:cubicBezTo>
                <a:cubicBezTo>
                  <a:pt x="1843619" y="30240"/>
                  <a:pt x="1706926" y="10778"/>
                  <a:pt x="1448410" y="18288"/>
                </a:cubicBezTo>
                <a:cubicBezTo>
                  <a:pt x="1189894" y="25798"/>
                  <a:pt x="1002278" y="8992"/>
                  <a:pt x="822960" y="18288"/>
                </a:cubicBezTo>
                <a:cubicBezTo>
                  <a:pt x="643642" y="27585"/>
                  <a:pt x="307039" y="38051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291840" h="18288" stroke="0" extrusionOk="0">
                <a:moveTo>
                  <a:pt x="0" y="0"/>
                </a:moveTo>
                <a:cubicBezTo>
                  <a:pt x="195850" y="28018"/>
                  <a:pt x="434891" y="17390"/>
                  <a:pt x="592531" y="0"/>
                </a:cubicBezTo>
                <a:cubicBezTo>
                  <a:pt x="750171" y="-17390"/>
                  <a:pt x="1018709" y="32200"/>
                  <a:pt x="1316736" y="0"/>
                </a:cubicBezTo>
                <a:cubicBezTo>
                  <a:pt x="1614763" y="-32200"/>
                  <a:pt x="1696480" y="-11367"/>
                  <a:pt x="1876349" y="0"/>
                </a:cubicBezTo>
                <a:cubicBezTo>
                  <a:pt x="2056218" y="11367"/>
                  <a:pt x="2193364" y="13433"/>
                  <a:pt x="2435962" y="0"/>
                </a:cubicBezTo>
                <a:cubicBezTo>
                  <a:pt x="2678560" y="-13433"/>
                  <a:pt x="3010901" y="-42367"/>
                  <a:pt x="3291840" y="0"/>
                </a:cubicBezTo>
                <a:cubicBezTo>
                  <a:pt x="3291758" y="4406"/>
                  <a:pt x="3291751" y="9982"/>
                  <a:pt x="3291840" y="18288"/>
                </a:cubicBezTo>
                <a:cubicBezTo>
                  <a:pt x="3108993" y="14228"/>
                  <a:pt x="2952658" y="46900"/>
                  <a:pt x="2666390" y="18288"/>
                </a:cubicBezTo>
                <a:cubicBezTo>
                  <a:pt x="2380122" y="-10324"/>
                  <a:pt x="2263855" y="41055"/>
                  <a:pt x="2040941" y="18288"/>
                </a:cubicBezTo>
                <a:cubicBezTo>
                  <a:pt x="1818027" y="-4479"/>
                  <a:pt x="1675097" y="6509"/>
                  <a:pt x="1415491" y="18288"/>
                </a:cubicBezTo>
                <a:cubicBezTo>
                  <a:pt x="1155885" y="30068"/>
                  <a:pt x="852976" y="36210"/>
                  <a:pt x="691286" y="18288"/>
                </a:cubicBezTo>
                <a:cubicBezTo>
                  <a:pt x="529596" y="366"/>
                  <a:pt x="187183" y="13912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Placeholder 6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62EAC153-464F-A051-FD94-D54435D2785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324356" y="2642616"/>
            <a:ext cx="3605784" cy="360578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7E827C8-D863-BE3C-D191-FD32758AAF6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54496" y="4143733"/>
            <a:ext cx="5614416" cy="603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5598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0DFC902-7D23-471A-B557-B6B6917D7A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" y="-5705"/>
            <a:ext cx="12191990" cy="169434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01E485F-C1C3-83E6-B5D6-0A31D8CD13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6851" y="637762"/>
            <a:ext cx="9888496" cy="900131"/>
          </a:xfrm>
        </p:spPr>
        <p:txBody>
          <a:bodyPr anchor="t">
            <a:normAutofit/>
          </a:bodyPr>
          <a:lstStyle/>
          <a:p>
            <a:r>
              <a:rPr lang="en-US" sz="4000">
                <a:solidFill>
                  <a:schemeClr val="bg1"/>
                </a:solidFill>
              </a:rPr>
              <a:t>Semantic Search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5D5633-D557-4DCA-982C-FF36EB7A1C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88641"/>
            <a:ext cx="12191990" cy="51693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50D3AD2-FA80-415F-A9CE-54D884561C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6851" y="2010758"/>
            <a:ext cx="45719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0D7869-F867-188F-23AD-854DE8434A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5548" y="2217343"/>
            <a:ext cx="9880893" cy="3959619"/>
          </a:xfrm>
        </p:spPr>
        <p:txBody>
          <a:bodyPr>
            <a:normAutofit/>
          </a:bodyPr>
          <a:lstStyle/>
          <a:p>
            <a:r>
              <a:rPr lang="en-US" sz="2400" dirty="0"/>
              <a:t>Understanding Semantic Search</a:t>
            </a:r>
          </a:p>
          <a:p>
            <a:r>
              <a:rPr lang="en-US" sz="2400" dirty="0"/>
              <a:t>Use of Natural Language data</a:t>
            </a:r>
          </a:p>
          <a:p>
            <a:r>
              <a:rPr lang="en-US" sz="2400" dirty="0"/>
              <a:t>Vectorization of Text</a:t>
            </a:r>
          </a:p>
          <a:p>
            <a:r>
              <a:rPr lang="en-US" sz="2400" dirty="0"/>
              <a:t>Creating a searchable collection</a:t>
            </a:r>
          </a:p>
          <a:p>
            <a:r>
              <a:rPr lang="en-US" sz="2400" dirty="0"/>
              <a:t>Querying the collection</a:t>
            </a:r>
          </a:p>
          <a:p>
            <a:r>
              <a:rPr lang="en-US" sz="2400" dirty="0"/>
              <a:t>Retrieval of the results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707470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F4C891B-62D0-4250-AEB7-0F42BAD78D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2871EE9-E4C3-7AE4-914B-3EDF6D9E29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5458" y="2212258"/>
            <a:ext cx="9808067" cy="1113503"/>
          </a:xfrm>
        </p:spPr>
        <p:txBody>
          <a:bodyPr anchor="b">
            <a:normAutofit/>
          </a:bodyPr>
          <a:lstStyle/>
          <a:p>
            <a:pPr algn="ctr"/>
            <a:r>
              <a:rPr lang="en-US" sz="4000"/>
              <a:t>Links</a:t>
            </a:r>
          </a:p>
        </p:txBody>
      </p:sp>
      <p:pic>
        <p:nvPicPr>
          <p:cNvPr id="7" name="Graphic 6" descr="Marker">
            <a:extLst>
              <a:ext uri="{FF2B5EF4-FFF2-40B4-BE49-F238E27FC236}">
                <a16:creationId xmlns:a16="http://schemas.microsoft.com/office/drawing/2014/main" id="{F7092DF2-3396-61E8-A3EC-8F07660C87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98389" y="1122553"/>
            <a:ext cx="995221" cy="995221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375BB5-1880-5C3B-8ACD-3C35C5E18A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5459" y="3532240"/>
            <a:ext cx="9804575" cy="2596847"/>
          </a:xfrm>
        </p:spPr>
        <p:txBody>
          <a:bodyPr anchor="t">
            <a:normAutofit/>
          </a:bodyPr>
          <a:lstStyle/>
          <a:p>
            <a:pPr algn="ctr"/>
            <a:r>
              <a:rPr lang="en-US" sz="2000" dirty="0">
                <a:hlinkClick r:id="rId4"/>
              </a:rPr>
              <a:t>https://github.com/chroma-core/chroma</a:t>
            </a:r>
            <a:r>
              <a:rPr lang="en-US" sz="2000" dirty="0"/>
              <a:t> (Chroma DB)</a:t>
            </a:r>
          </a:p>
          <a:p>
            <a:pPr algn="ctr"/>
            <a:r>
              <a:rPr lang="en-US" sz="2000" dirty="0">
                <a:hlinkClick r:id="rId5"/>
              </a:rPr>
              <a:t>https://huggingface.co/sentence-transformers/all-MiniLM-L6-v2</a:t>
            </a:r>
            <a:r>
              <a:rPr lang="en-US" sz="2000" dirty="0"/>
              <a:t> (Sentence Transformer)</a:t>
            </a:r>
          </a:p>
          <a:p>
            <a:pPr algn="ctr"/>
            <a:r>
              <a:rPr lang="en-US" sz="2000" dirty="0">
                <a:hlinkClick r:id="rId6"/>
              </a:rPr>
              <a:t>https://www.kaggle.com/datasets/unanimad/the-oscar-award/data</a:t>
            </a:r>
            <a:r>
              <a:rPr lang="en-US" sz="2000" dirty="0"/>
              <a:t> (Dataset)</a:t>
            </a:r>
          </a:p>
        </p:txBody>
      </p:sp>
    </p:spTree>
    <p:extLst>
      <p:ext uri="{BB962C8B-B14F-4D97-AF65-F5344CB8AC3E}">
        <p14:creationId xmlns:p14="http://schemas.microsoft.com/office/powerpoint/2010/main" val="9621122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2C33FD8-C929-C382-9FB0-866936BBBF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2151139A-886F-4B97-8815-729AD3831B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B5E08C4-8CDD-4623-A5B8-E998C6DEE3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492"/>
            <a:ext cx="12191998" cy="1575955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5F33878-D502-4FFA-8ACE-F2AECDB2A2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35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3539FEE-81D3-4406-802E-60B20B16F4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8" y="-5307777"/>
            <a:ext cx="1576446" cy="12192001"/>
          </a:xfrm>
          <a:prstGeom prst="rect">
            <a:avLst/>
          </a:prstGeom>
          <a:gradFill>
            <a:gsLst>
              <a:gs pos="16000">
                <a:srgbClr val="000000">
                  <a:alpha val="0"/>
                </a:srgbClr>
              </a:gs>
              <a:gs pos="99000">
                <a:srgbClr val="000000">
                  <a:alpha val="87000"/>
                </a:srgb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C701763-729E-462F-A5A8-E0DEFEB1E2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25434" y="986"/>
            <a:ext cx="4303422" cy="1575461"/>
          </a:xfrm>
          <a:prstGeom prst="rect">
            <a:avLst/>
          </a:prstGeom>
          <a:gradFill>
            <a:gsLst>
              <a:gs pos="0">
                <a:schemeClr val="accent1">
                  <a:alpha val="17000"/>
                </a:schemeClr>
              </a:gs>
              <a:gs pos="74000">
                <a:schemeClr val="accent1">
                  <a:lumMod val="5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B2C9849-8B5F-B064-DB38-9B26F3FFA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714" y="353160"/>
            <a:ext cx="7091300" cy="89858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POST-SURVEY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83E4497-E8A6-F918-BCE3-A5405D8003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5748" y="3904449"/>
            <a:ext cx="5131088" cy="551591"/>
          </a:xfrm>
          <a:prstGeom prst="rect">
            <a:avLst/>
          </a:prstGeom>
        </p:spPr>
      </p:pic>
      <p:pic>
        <p:nvPicPr>
          <p:cNvPr id="7" name="Picture Placeholder 9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B0021199-68F1-895B-8F3A-FF40AB3B87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45165" y="2217815"/>
            <a:ext cx="3997831" cy="3997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6909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6" name="Rectangle 45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Freeform: Shape 55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5945431" y="-1032053"/>
            <a:ext cx="4990147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7ECE769-8FC9-7FBD-57E7-67C6D6A9B5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4824" y="735106"/>
            <a:ext cx="10053763" cy="2928470"/>
          </a:xfrm>
        </p:spPr>
        <p:txBody>
          <a:bodyPr anchor="b">
            <a:normAutofit/>
          </a:bodyPr>
          <a:lstStyle/>
          <a:p>
            <a:pPr algn="l"/>
            <a:r>
              <a:rPr lang="en-US" sz="4800" dirty="0">
                <a:solidFill>
                  <a:srgbClr val="FFFFFF"/>
                </a:solidFill>
              </a:rPr>
              <a:t>Retrieval Augmented Generation (RAG)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96A0CB-8C1D-2474-61C7-9027C4186F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50682" y="4870824"/>
            <a:ext cx="10005951" cy="1458258"/>
          </a:xfrm>
        </p:spPr>
        <p:txBody>
          <a:bodyPr anchor="ctr">
            <a:normAutofit/>
          </a:bodyPr>
          <a:lstStyle/>
          <a:p>
            <a:pPr algn="l"/>
            <a:r>
              <a:rPr lang="en-US" dirty="0"/>
              <a:t>Ashish</a:t>
            </a:r>
          </a:p>
          <a:p>
            <a:pPr algn="l"/>
            <a:r>
              <a:rPr lang="en-US" dirty="0"/>
              <a:t>Senior Research Data Scientist</a:t>
            </a:r>
          </a:p>
          <a:p>
            <a:pPr algn="l"/>
            <a:r>
              <a:rPr lang="en-US" dirty="0"/>
              <a:t>Rosen Center of Advanced Computing (RCAC)</a:t>
            </a:r>
          </a:p>
        </p:txBody>
      </p:sp>
    </p:spTree>
    <p:extLst>
      <p:ext uri="{BB962C8B-B14F-4D97-AF65-F5344CB8AC3E}">
        <p14:creationId xmlns:p14="http://schemas.microsoft.com/office/powerpoint/2010/main" val="3400565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F4C891B-62D0-4250-AEB7-0F42BAD78D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616ADCE-498F-21FF-DC48-32E77761D0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5458" y="2212258"/>
            <a:ext cx="9808067" cy="1113503"/>
          </a:xfrm>
        </p:spPr>
        <p:txBody>
          <a:bodyPr anchor="b">
            <a:normAutofit/>
          </a:bodyPr>
          <a:lstStyle/>
          <a:p>
            <a:pPr algn="ctr"/>
            <a:r>
              <a:rPr lang="en-US" sz="4000"/>
              <a:t>Agenda</a:t>
            </a:r>
          </a:p>
        </p:txBody>
      </p:sp>
      <p:pic>
        <p:nvPicPr>
          <p:cNvPr id="7" name="Graphic 6" descr="Check List">
            <a:extLst>
              <a:ext uri="{FF2B5EF4-FFF2-40B4-BE49-F238E27FC236}">
                <a16:creationId xmlns:a16="http://schemas.microsoft.com/office/drawing/2014/main" id="{80112FAA-B910-37A0-1589-8361A7DCC9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598389" y="1122553"/>
            <a:ext cx="995221" cy="995221"/>
          </a:xfrm>
          <a:prstGeom prst="rect">
            <a:avLst/>
          </a:prstGeom>
        </p:spPr>
      </p:pic>
      <p:graphicFrame>
        <p:nvGraphicFramePr>
          <p:cNvPr id="12" name="Content Placeholder 2">
            <a:extLst>
              <a:ext uri="{FF2B5EF4-FFF2-40B4-BE49-F238E27FC236}">
                <a16:creationId xmlns:a16="http://schemas.microsoft.com/office/drawing/2014/main" id="{BCB1E63D-A18A-4CA4-DA94-E469336FB7B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6384016"/>
              </p:ext>
            </p:extLst>
          </p:nvPr>
        </p:nvGraphicFramePr>
        <p:xfrm>
          <a:off x="1195459" y="3532240"/>
          <a:ext cx="9804575" cy="25968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664656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id="{489B7BFD-8F45-4093-AD9C-91B15B0503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4" name="Group 73">
            <a:extLst>
              <a:ext uri="{FF2B5EF4-FFF2-40B4-BE49-F238E27FC236}">
                <a16:creationId xmlns:a16="http://schemas.microsoft.com/office/drawing/2014/main" id="{042BC7E5-76DB-4826-8C07-4A49B6353F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479558"/>
            <a:ext cx="1861854" cy="717514"/>
            <a:chOff x="0" y="1479558"/>
            <a:chExt cx="1861854" cy="717514"/>
          </a:xfrm>
          <a:solidFill>
            <a:schemeClr val="bg1"/>
          </a:solidFill>
        </p:grpSpPr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E16C8D8F-10E9-4498-ABDB-0F923F8B68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147955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1E5A83E3-8A11-4492-BB6E-F5F2240316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191929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</p:grpSp>
      <p:sp>
        <p:nvSpPr>
          <p:cNvPr id="78" name="Freeform: Shape 77">
            <a:extLst>
              <a:ext uri="{FF2B5EF4-FFF2-40B4-BE49-F238E27FC236}">
                <a16:creationId xmlns:a16="http://schemas.microsoft.com/office/drawing/2014/main" id="{498F8FF6-43B4-494A-AF8F-123A4983ED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018992" y="-34538"/>
            <a:ext cx="6655405" cy="6335470"/>
          </a:xfrm>
          <a:custGeom>
            <a:avLst/>
            <a:gdLst>
              <a:gd name="connsiteX0" fmla="*/ 1825048 w 6355652"/>
              <a:gd name="connsiteY0" fmla="*/ 0 h 6050127"/>
              <a:gd name="connsiteX1" fmla="*/ 4530604 w 6355652"/>
              <a:gd name="connsiteY1" fmla="*/ 0 h 6050127"/>
              <a:gd name="connsiteX2" fmla="*/ 4692567 w 6355652"/>
              <a:gd name="connsiteY2" fmla="*/ 78022 h 6050127"/>
              <a:gd name="connsiteX3" fmla="*/ 6355652 w 6355652"/>
              <a:gd name="connsiteY3" fmla="*/ 2872301 h 6050127"/>
              <a:gd name="connsiteX4" fmla="*/ 3177826 w 6355652"/>
              <a:gd name="connsiteY4" fmla="*/ 6050127 h 6050127"/>
              <a:gd name="connsiteX5" fmla="*/ 0 w 6355652"/>
              <a:gd name="connsiteY5" fmla="*/ 2872301 h 6050127"/>
              <a:gd name="connsiteX6" fmla="*/ 1663086 w 6355652"/>
              <a:gd name="connsiteY6" fmla="*/ 78022 h 60501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55652" h="6050127">
                <a:moveTo>
                  <a:pt x="1825048" y="0"/>
                </a:moveTo>
                <a:lnTo>
                  <a:pt x="4530604" y="0"/>
                </a:lnTo>
                <a:lnTo>
                  <a:pt x="4692567" y="78022"/>
                </a:lnTo>
                <a:cubicBezTo>
                  <a:pt x="5683175" y="616152"/>
                  <a:pt x="6355652" y="1665694"/>
                  <a:pt x="6355652" y="2872301"/>
                </a:cubicBezTo>
                <a:cubicBezTo>
                  <a:pt x="6355652" y="4627366"/>
                  <a:pt x="4932891" y="6050127"/>
                  <a:pt x="3177826" y="6050127"/>
                </a:cubicBezTo>
                <a:cubicBezTo>
                  <a:pt x="1422761" y="6050127"/>
                  <a:pt x="0" y="4627366"/>
                  <a:pt x="0" y="2872301"/>
                </a:cubicBezTo>
                <a:cubicBezTo>
                  <a:pt x="0" y="1665694"/>
                  <a:pt x="672477" y="616152"/>
                  <a:pt x="1663086" y="78022"/>
                </a:cubicBezTo>
                <a:close/>
              </a:path>
            </a:pathLst>
          </a:cu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Freeform: Shape 79">
            <a:extLst>
              <a:ext uri="{FF2B5EF4-FFF2-40B4-BE49-F238E27FC236}">
                <a16:creationId xmlns:a16="http://schemas.microsoft.com/office/drawing/2014/main" id="{2B06059C-C357-4011-82B9-9C01063013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55194" y="-23905"/>
            <a:ext cx="6705251" cy="6318526"/>
          </a:xfrm>
          <a:custGeom>
            <a:avLst/>
            <a:gdLst>
              <a:gd name="connsiteX0" fmla="*/ 1825048 w 6355652"/>
              <a:gd name="connsiteY0" fmla="*/ 0 h 6050127"/>
              <a:gd name="connsiteX1" fmla="*/ 4530604 w 6355652"/>
              <a:gd name="connsiteY1" fmla="*/ 0 h 6050127"/>
              <a:gd name="connsiteX2" fmla="*/ 4692567 w 6355652"/>
              <a:gd name="connsiteY2" fmla="*/ 78022 h 6050127"/>
              <a:gd name="connsiteX3" fmla="*/ 6355652 w 6355652"/>
              <a:gd name="connsiteY3" fmla="*/ 2872301 h 6050127"/>
              <a:gd name="connsiteX4" fmla="*/ 3177826 w 6355652"/>
              <a:gd name="connsiteY4" fmla="*/ 6050127 h 6050127"/>
              <a:gd name="connsiteX5" fmla="*/ 0 w 6355652"/>
              <a:gd name="connsiteY5" fmla="*/ 2872301 h 6050127"/>
              <a:gd name="connsiteX6" fmla="*/ 1663086 w 6355652"/>
              <a:gd name="connsiteY6" fmla="*/ 78022 h 60501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55652" h="6050127">
                <a:moveTo>
                  <a:pt x="1825048" y="0"/>
                </a:moveTo>
                <a:lnTo>
                  <a:pt x="4530604" y="0"/>
                </a:lnTo>
                <a:lnTo>
                  <a:pt x="4692567" y="78022"/>
                </a:lnTo>
                <a:cubicBezTo>
                  <a:pt x="5683175" y="616152"/>
                  <a:pt x="6355652" y="1665694"/>
                  <a:pt x="6355652" y="2872301"/>
                </a:cubicBezTo>
                <a:cubicBezTo>
                  <a:pt x="6355652" y="4627366"/>
                  <a:pt x="4932891" y="6050127"/>
                  <a:pt x="3177826" y="6050127"/>
                </a:cubicBezTo>
                <a:cubicBezTo>
                  <a:pt x="1422761" y="6050127"/>
                  <a:pt x="0" y="4627366"/>
                  <a:pt x="0" y="2872301"/>
                </a:cubicBezTo>
                <a:cubicBezTo>
                  <a:pt x="0" y="1665694"/>
                  <a:pt x="672477" y="616152"/>
                  <a:pt x="1663086" y="78022"/>
                </a:cubicBezTo>
                <a:close/>
              </a:path>
            </a:pathLst>
          </a:cu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5AFEC601-A132-47EE-B0C2-B38ACD9FCE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86886" y="-23905"/>
            <a:ext cx="6705251" cy="6215019"/>
          </a:xfrm>
          <a:custGeom>
            <a:avLst/>
            <a:gdLst>
              <a:gd name="connsiteX0" fmla="*/ 1529549 w 6355652"/>
              <a:gd name="connsiteY0" fmla="*/ 0 h 5890980"/>
              <a:gd name="connsiteX1" fmla="*/ 4826104 w 6355652"/>
              <a:gd name="connsiteY1" fmla="*/ 0 h 5890980"/>
              <a:gd name="connsiteX2" fmla="*/ 4954579 w 6355652"/>
              <a:gd name="connsiteY2" fmla="*/ 78051 h 5890980"/>
              <a:gd name="connsiteX3" fmla="*/ 6355652 w 6355652"/>
              <a:gd name="connsiteY3" fmla="*/ 2713154 h 5890980"/>
              <a:gd name="connsiteX4" fmla="*/ 3177826 w 6355652"/>
              <a:gd name="connsiteY4" fmla="*/ 5890980 h 5890980"/>
              <a:gd name="connsiteX5" fmla="*/ 0 w 6355652"/>
              <a:gd name="connsiteY5" fmla="*/ 2713154 h 5890980"/>
              <a:gd name="connsiteX6" fmla="*/ 1401073 w 6355652"/>
              <a:gd name="connsiteY6" fmla="*/ 78051 h 5890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55652" h="5890980">
                <a:moveTo>
                  <a:pt x="1529549" y="0"/>
                </a:moveTo>
                <a:lnTo>
                  <a:pt x="4826104" y="0"/>
                </a:lnTo>
                <a:lnTo>
                  <a:pt x="4954579" y="78051"/>
                </a:lnTo>
                <a:cubicBezTo>
                  <a:pt x="5799886" y="649129"/>
                  <a:pt x="6355652" y="1616239"/>
                  <a:pt x="6355652" y="2713154"/>
                </a:cubicBezTo>
                <a:cubicBezTo>
                  <a:pt x="6355652" y="4468219"/>
                  <a:pt x="4932891" y="5890980"/>
                  <a:pt x="3177826" y="5890980"/>
                </a:cubicBezTo>
                <a:cubicBezTo>
                  <a:pt x="1422761" y="5890980"/>
                  <a:pt x="0" y="4468219"/>
                  <a:pt x="0" y="2713154"/>
                </a:cubicBezTo>
                <a:cubicBezTo>
                  <a:pt x="0" y="1616239"/>
                  <a:pt x="555766" y="649129"/>
                  <a:pt x="1401073" y="78051"/>
                </a:cubicBezTo>
                <a:close/>
              </a:path>
            </a:pathLst>
          </a:cu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9A4358B-8C13-34D2-370B-4A11D91D45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42409" y="895483"/>
            <a:ext cx="5786232" cy="301119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Fine Tuning v/s RAG</a:t>
            </a:r>
            <a:endParaRPr lang="en-US" sz="5400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2" name="Graphic 212">
            <a:extLst>
              <a:ext uri="{FF2B5EF4-FFF2-40B4-BE49-F238E27FC236}">
                <a16:creationId xmlns:a16="http://schemas.microsoft.com/office/drawing/2014/main" id="{279CAF82-0ECF-42BE-8F37-F71941E5D4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34716" y="188494"/>
            <a:ext cx="1048371" cy="1048371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64" name="Graphic 212">
            <a:extLst>
              <a:ext uri="{FF2B5EF4-FFF2-40B4-BE49-F238E27FC236}">
                <a16:creationId xmlns:a16="http://schemas.microsoft.com/office/drawing/2014/main" id="{218E095B-4870-4AD5-9C41-C16D595235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34716" y="188494"/>
            <a:ext cx="1048371" cy="1048371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grpSp>
        <p:nvGrpSpPr>
          <p:cNvPr id="66" name="Graphic 185">
            <a:extLst>
              <a:ext uri="{FF2B5EF4-FFF2-40B4-BE49-F238E27FC236}">
                <a16:creationId xmlns:a16="http://schemas.microsoft.com/office/drawing/2014/main" id="{FB9739EB-7F66-433D-841F-AB3CD18700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583101" y="3578317"/>
            <a:ext cx="1054466" cy="469689"/>
            <a:chOff x="9841624" y="4115729"/>
            <a:chExt cx="602169" cy="268223"/>
          </a:xfrm>
          <a:solidFill>
            <a:schemeClr val="bg1"/>
          </a:solidFill>
        </p:grpSpPr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104F2BBD-A005-4DCB-9566-F2351050BE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8B00DEC7-198B-49D1-98FD-018F3ECFCF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F14DFC82-B3B3-468E-91B3-1302CFC684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D3250EFE-214E-4B8E-AF96-036A514FFB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AD058EBE-D4A5-4C43-B170-6A451F87A7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73" name="Oval 72">
            <a:extLst>
              <a:ext uri="{FF2B5EF4-FFF2-40B4-BE49-F238E27FC236}">
                <a16:creationId xmlns:a16="http://schemas.microsoft.com/office/drawing/2014/main" id="{033BC44A-0661-43B4-9C14-FD5963C226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4525" y="4910353"/>
            <a:ext cx="468090" cy="468090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BE8CB2F0-2F5A-4EBD-B214-E0309C31F5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4525" y="4910353"/>
            <a:ext cx="468090" cy="468090"/>
          </a:xfrm>
          <a:prstGeom prst="ellipse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77" name="Freeform: Shape 76">
            <a:extLst>
              <a:ext uri="{FF2B5EF4-FFF2-40B4-BE49-F238E27FC236}">
                <a16:creationId xmlns:a16="http://schemas.microsoft.com/office/drawing/2014/main" id="{FFD3887D-244B-4EC4-9208-E304984C5D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422467" y="4200769"/>
            <a:ext cx="2769534" cy="2657232"/>
          </a:xfrm>
          <a:custGeom>
            <a:avLst/>
            <a:gdLst>
              <a:gd name="connsiteX0" fmla="*/ 2473947 w 3432581"/>
              <a:gd name="connsiteY0" fmla="*/ 0 h 3293393"/>
              <a:gd name="connsiteX1" fmla="*/ 3209623 w 3432581"/>
              <a:gd name="connsiteY1" fmla="*/ 111224 h 3293393"/>
              <a:gd name="connsiteX2" fmla="*/ 3432581 w 3432581"/>
              <a:gd name="connsiteY2" fmla="*/ 192828 h 3293393"/>
              <a:gd name="connsiteX3" fmla="*/ 3432581 w 3432581"/>
              <a:gd name="connsiteY3" fmla="*/ 3293393 h 3293393"/>
              <a:gd name="connsiteX4" fmla="*/ 141884 w 3432581"/>
              <a:gd name="connsiteY4" fmla="*/ 3293393 h 3293393"/>
              <a:gd name="connsiteX5" fmla="*/ 111224 w 3432581"/>
              <a:gd name="connsiteY5" fmla="*/ 3209623 h 3293393"/>
              <a:gd name="connsiteX6" fmla="*/ 0 w 3432581"/>
              <a:gd name="connsiteY6" fmla="*/ 2473947 h 3293393"/>
              <a:gd name="connsiteX7" fmla="*/ 2473947 w 3432581"/>
              <a:gd name="connsiteY7" fmla="*/ 0 h 3293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32581" h="3293393">
                <a:moveTo>
                  <a:pt x="2473947" y="0"/>
                </a:moveTo>
                <a:cubicBezTo>
                  <a:pt x="2730133" y="0"/>
                  <a:pt x="2977223" y="38940"/>
                  <a:pt x="3209623" y="111224"/>
                </a:cubicBezTo>
                <a:lnTo>
                  <a:pt x="3432581" y="192828"/>
                </a:lnTo>
                <a:lnTo>
                  <a:pt x="3432581" y="3293393"/>
                </a:lnTo>
                <a:lnTo>
                  <a:pt x="141884" y="3293393"/>
                </a:lnTo>
                <a:lnTo>
                  <a:pt x="111224" y="3209623"/>
                </a:lnTo>
                <a:cubicBezTo>
                  <a:pt x="38940" y="2977224"/>
                  <a:pt x="0" y="2730133"/>
                  <a:pt x="0" y="2473947"/>
                </a:cubicBezTo>
                <a:cubicBezTo>
                  <a:pt x="0" y="1107624"/>
                  <a:pt x="1107624" y="0"/>
                  <a:pt x="2473947" y="0"/>
                </a:cubicBezTo>
                <a:close/>
              </a:path>
            </a:pathLst>
          </a:cu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79" name="Freeform: Shape 78">
            <a:extLst>
              <a:ext uri="{FF2B5EF4-FFF2-40B4-BE49-F238E27FC236}">
                <a16:creationId xmlns:a16="http://schemas.microsoft.com/office/drawing/2014/main" id="{97224C31-855E-4593-8A58-5B2B0CC4F5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422467" y="4200769"/>
            <a:ext cx="2769534" cy="2657232"/>
          </a:xfrm>
          <a:custGeom>
            <a:avLst/>
            <a:gdLst>
              <a:gd name="connsiteX0" fmla="*/ 2473947 w 3432581"/>
              <a:gd name="connsiteY0" fmla="*/ 0 h 3293393"/>
              <a:gd name="connsiteX1" fmla="*/ 3209623 w 3432581"/>
              <a:gd name="connsiteY1" fmla="*/ 111224 h 3293393"/>
              <a:gd name="connsiteX2" fmla="*/ 3432581 w 3432581"/>
              <a:gd name="connsiteY2" fmla="*/ 192828 h 3293393"/>
              <a:gd name="connsiteX3" fmla="*/ 3432581 w 3432581"/>
              <a:gd name="connsiteY3" fmla="*/ 3293393 h 3293393"/>
              <a:gd name="connsiteX4" fmla="*/ 141884 w 3432581"/>
              <a:gd name="connsiteY4" fmla="*/ 3293393 h 3293393"/>
              <a:gd name="connsiteX5" fmla="*/ 111224 w 3432581"/>
              <a:gd name="connsiteY5" fmla="*/ 3209623 h 3293393"/>
              <a:gd name="connsiteX6" fmla="*/ 0 w 3432581"/>
              <a:gd name="connsiteY6" fmla="*/ 2473947 h 3293393"/>
              <a:gd name="connsiteX7" fmla="*/ 2473947 w 3432581"/>
              <a:gd name="connsiteY7" fmla="*/ 0 h 3293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32581" h="3293393">
                <a:moveTo>
                  <a:pt x="2473947" y="0"/>
                </a:moveTo>
                <a:cubicBezTo>
                  <a:pt x="2730133" y="0"/>
                  <a:pt x="2977223" y="38940"/>
                  <a:pt x="3209623" y="111224"/>
                </a:cubicBezTo>
                <a:lnTo>
                  <a:pt x="3432581" y="192828"/>
                </a:lnTo>
                <a:lnTo>
                  <a:pt x="3432581" y="3293393"/>
                </a:lnTo>
                <a:lnTo>
                  <a:pt x="141884" y="3293393"/>
                </a:lnTo>
                <a:lnTo>
                  <a:pt x="111224" y="3209623"/>
                </a:lnTo>
                <a:cubicBezTo>
                  <a:pt x="38940" y="2977224"/>
                  <a:pt x="0" y="2730133"/>
                  <a:pt x="0" y="2473947"/>
                </a:cubicBezTo>
                <a:cubicBezTo>
                  <a:pt x="0" y="1107624"/>
                  <a:pt x="1107624" y="0"/>
                  <a:pt x="2473947" y="0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41574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9" name="Rectangle 48">
            <a:extLst>
              <a:ext uri="{FF2B5EF4-FFF2-40B4-BE49-F238E27FC236}">
                <a16:creationId xmlns:a16="http://schemas.microsoft.com/office/drawing/2014/main" id="{56E9B3E6-E277-4D68-BA48-9CB43FFBD6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6" name="Rectangle 55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8E8D0B5-1FDE-EB1F-A7C7-8BF0295343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10173010" cy="1554480"/>
          </a:xfrm>
        </p:spPr>
        <p:txBody>
          <a:bodyPr anchor="ctr">
            <a:normAutofit/>
          </a:bodyPr>
          <a:lstStyle/>
          <a:p>
            <a:r>
              <a:rPr lang="en-US" sz="4800"/>
              <a:t>Fine Tuning</a:t>
            </a:r>
          </a:p>
        </p:txBody>
      </p: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" name="Group 32">
            <a:extLst>
              <a:ext uri="{FF2B5EF4-FFF2-40B4-BE49-F238E27FC236}">
                <a16:creationId xmlns:a16="http://schemas.microsoft.com/office/drawing/2014/main" id="{527E7CD4-CA48-034A-554D-54A26F82CF22}"/>
              </a:ext>
            </a:extLst>
          </p:cNvPr>
          <p:cNvGrpSpPr/>
          <p:nvPr/>
        </p:nvGrpSpPr>
        <p:grpSpPr>
          <a:xfrm>
            <a:off x="2039029" y="3017518"/>
            <a:ext cx="8109590" cy="3209901"/>
            <a:chOff x="838200" y="2299216"/>
            <a:chExt cx="9602598" cy="3800858"/>
          </a:xfrm>
        </p:grpSpPr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59307673-B1F4-E481-E11A-7092C63BE3A5}"/>
                </a:ext>
              </a:extLst>
            </p:cNvPr>
            <p:cNvGrpSpPr/>
            <p:nvPr/>
          </p:nvGrpSpPr>
          <p:grpSpPr>
            <a:xfrm>
              <a:off x="838200" y="2299216"/>
              <a:ext cx="9602598" cy="3800858"/>
              <a:chOff x="118121" y="2956441"/>
              <a:chExt cx="9602598" cy="3800858"/>
            </a:xfrm>
          </p:grpSpPr>
          <p:grpSp>
            <p:nvGrpSpPr>
              <p:cNvPr id="7" name="Group 6">
                <a:extLst>
                  <a:ext uri="{FF2B5EF4-FFF2-40B4-BE49-F238E27FC236}">
                    <a16:creationId xmlns:a16="http://schemas.microsoft.com/office/drawing/2014/main" id="{C055C026-38D8-045D-917B-DFC0120CB6CC}"/>
                  </a:ext>
                </a:extLst>
              </p:cNvPr>
              <p:cNvGrpSpPr/>
              <p:nvPr/>
            </p:nvGrpSpPr>
            <p:grpSpPr>
              <a:xfrm>
                <a:off x="595312" y="3228975"/>
                <a:ext cx="914400" cy="914400"/>
                <a:chOff x="609600" y="2085975"/>
                <a:chExt cx="914400" cy="914400"/>
              </a:xfrm>
            </p:grpSpPr>
            <p:pic>
              <p:nvPicPr>
                <p:cNvPr id="5" name="Graphic 4" descr="Paper with solid fill">
                  <a:extLst>
                    <a:ext uri="{FF2B5EF4-FFF2-40B4-BE49-F238E27FC236}">
                      <a16:creationId xmlns:a16="http://schemas.microsoft.com/office/drawing/2014/main" id="{BA6CBBEE-9018-C037-EE9A-43B4F66799C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609600" y="2085975"/>
                  <a:ext cx="914400" cy="914400"/>
                </a:xfrm>
                <a:prstGeom prst="rect">
                  <a:avLst/>
                </a:prstGeom>
              </p:spPr>
            </p:pic>
            <p:sp>
              <p:nvSpPr>
                <p:cNvPr id="6" name="TextBox 5">
                  <a:extLst>
                    <a:ext uri="{FF2B5EF4-FFF2-40B4-BE49-F238E27FC236}">
                      <a16:creationId xmlns:a16="http://schemas.microsoft.com/office/drawing/2014/main" id="{7DF581C5-811B-46DE-BD24-AF7737A53AE2}"/>
                    </a:ext>
                  </a:extLst>
                </p:cNvPr>
                <p:cNvSpPr txBox="1"/>
                <p:nvPr/>
              </p:nvSpPr>
              <p:spPr>
                <a:xfrm>
                  <a:off x="883897" y="2358509"/>
                  <a:ext cx="36580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defTabSz="767456">
                    <a:spcAft>
                      <a:spcPts val="462"/>
                    </a:spcAft>
                  </a:pPr>
                  <a:r>
                    <a:rPr lang="en-US" sz="1511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rPr>
                    <a:t>{ }</a:t>
                  </a:r>
                  <a:endParaRPr lang="en-US"/>
                </a:p>
              </p:txBody>
            </p:sp>
          </p:grpSp>
          <p:pic>
            <p:nvPicPr>
              <p:cNvPr id="9" name="Graphic 8" descr="Arrow Right with solid fill">
                <a:extLst>
                  <a:ext uri="{FF2B5EF4-FFF2-40B4-BE49-F238E27FC236}">
                    <a16:creationId xmlns:a16="http://schemas.microsoft.com/office/drawing/2014/main" id="{B1BAA89A-029D-04A4-F2FD-57B9E060689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1509712" y="3228975"/>
                <a:ext cx="1409701" cy="914400"/>
              </a:xfrm>
              <a:prstGeom prst="rect">
                <a:avLst/>
              </a:prstGeom>
            </p:spPr>
          </p:pic>
          <p:pic>
            <p:nvPicPr>
              <p:cNvPr id="11" name="Graphic 10" descr="Internet Of Things with solid fill">
                <a:extLst>
                  <a:ext uri="{FF2B5EF4-FFF2-40B4-BE49-F238E27FC236}">
                    <a16:creationId xmlns:a16="http://schemas.microsoft.com/office/drawing/2014/main" id="{44FEE8B9-E5FD-601A-3F96-F35B9BF44ED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>
                <a:extLs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tretch>
                <a:fillRect/>
              </a:stretch>
            </p:blipFill>
            <p:spPr>
              <a:xfrm>
                <a:off x="3193710" y="3243262"/>
                <a:ext cx="914400" cy="914400"/>
              </a:xfrm>
              <a:prstGeom prst="rect">
                <a:avLst/>
              </a:prstGeom>
            </p:spPr>
          </p:pic>
          <p:pic>
            <p:nvPicPr>
              <p:cNvPr id="12" name="Graphic 11" descr="Arrow Right with solid fill">
                <a:extLst>
                  <a:ext uri="{FF2B5EF4-FFF2-40B4-BE49-F238E27FC236}">
                    <a16:creationId xmlns:a16="http://schemas.microsoft.com/office/drawing/2014/main" id="{590CBF6C-FF10-CAEA-6A12-60D7FF9C0EE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4307114" y="3243262"/>
                <a:ext cx="1704068" cy="914400"/>
              </a:xfrm>
              <a:prstGeom prst="rect">
                <a:avLst/>
              </a:prstGeom>
            </p:spPr>
          </p:pic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id="{C60569CA-F1D1-5ED1-4704-60DB34DA5E70}"/>
                  </a:ext>
                </a:extLst>
              </p:cNvPr>
              <p:cNvCxnSpPr/>
              <p:nvPr/>
            </p:nvCxnSpPr>
            <p:spPr>
              <a:xfrm>
                <a:off x="5159148" y="3700462"/>
                <a:ext cx="0" cy="1285876"/>
              </a:xfrm>
              <a:prstGeom prst="line">
                <a:avLst/>
              </a:prstGeom>
              <a:ln w="57150"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pic>
            <p:nvPicPr>
              <p:cNvPr id="16" name="Graphic 15" descr="Document with solid fill">
                <a:extLst>
                  <a:ext uri="{FF2B5EF4-FFF2-40B4-BE49-F238E27FC236}">
                    <a16:creationId xmlns:a16="http://schemas.microsoft.com/office/drawing/2014/main" id="{9D934D26-6002-6F35-C5D7-5D8861F404F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>
                <a:extLst>
                  <a:ext uri="{96DAC541-7B7A-43D3-8B79-37D633B846F1}">
                    <asvg:svgBlip xmlns:asvg="http://schemas.microsoft.com/office/drawing/2016/SVG/main" r:embed="rId10"/>
                  </a:ext>
                </a:extLst>
              </a:blip>
              <a:stretch>
                <a:fillRect/>
              </a:stretch>
            </p:blipFill>
            <p:spPr>
              <a:xfrm>
                <a:off x="4701948" y="5253036"/>
                <a:ext cx="914400" cy="914400"/>
              </a:xfrm>
              <a:prstGeom prst="rect">
                <a:avLst/>
              </a:prstGeom>
            </p:spPr>
          </p:pic>
          <p:pic>
            <p:nvPicPr>
              <p:cNvPr id="17" name="Graphic 16" descr="Document with solid fill">
                <a:extLst>
                  <a:ext uri="{FF2B5EF4-FFF2-40B4-BE49-F238E27FC236}">
                    <a16:creationId xmlns:a16="http://schemas.microsoft.com/office/drawing/2014/main" id="{547E815A-4271-43C1-3250-7EC3C42E15A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>
                <a:extLst>
                  <a:ext uri="{96DAC541-7B7A-43D3-8B79-37D633B846F1}">
                    <asvg:svgBlip xmlns:asvg="http://schemas.microsoft.com/office/drawing/2016/SVG/main" r:embed="rId10"/>
                  </a:ext>
                </a:extLst>
              </a:blip>
              <a:stretch>
                <a:fillRect/>
              </a:stretch>
            </p:blipFill>
            <p:spPr>
              <a:xfrm>
                <a:off x="6406016" y="3228975"/>
                <a:ext cx="914400" cy="914400"/>
              </a:xfrm>
              <a:prstGeom prst="rect">
                <a:avLst/>
              </a:prstGeom>
            </p:spPr>
          </p:pic>
          <p:pic>
            <p:nvPicPr>
              <p:cNvPr id="20" name="Graphic 19" descr="Call center with solid fill">
                <a:extLst>
                  <a:ext uri="{FF2B5EF4-FFF2-40B4-BE49-F238E27FC236}">
                    <a16:creationId xmlns:a16="http://schemas.microsoft.com/office/drawing/2014/main" id="{DCD55B36-8028-15D7-DE3D-63E67CF973C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>
                <a:extLst>
                  <a:ext uri="{96DAC541-7B7A-43D3-8B79-37D633B846F1}">
                    <asvg:svgBlip xmlns:asvg="http://schemas.microsoft.com/office/drawing/2016/SVG/main" r:embed="rId12"/>
                  </a:ext>
                </a:extLst>
              </a:blip>
              <a:stretch>
                <a:fillRect/>
              </a:stretch>
            </p:blipFill>
            <p:spPr>
              <a:xfrm>
                <a:off x="8806319" y="3044309"/>
                <a:ext cx="914400" cy="914400"/>
              </a:xfrm>
              <a:prstGeom prst="rect">
                <a:avLst/>
              </a:prstGeom>
            </p:spPr>
          </p:pic>
          <p:pic>
            <p:nvPicPr>
              <p:cNvPr id="21" name="Graphic 20" descr="Arrow Right with solid fill">
                <a:extLst>
                  <a:ext uri="{FF2B5EF4-FFF2-40B4-BE49-F238E27FC236}">
                    <a16:creationId xmlns:a16="http://schemas.microsoft.com/office/drawing/2014/main" id="{3FF2D223-E385-2074-F4C4-CB32CD83391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7358517" y="3501509"/>
                <a:ext cx="1409701" cy="914400"/>
              </a:xfrm>
              <a:prstGeom prst="rect">
                <a:avLst/>
              </a:prstGeom>
            </p:spPr>
          </p:pic>
          <p:pic>
            <p:nvPicPr>
              <p:cNvPr id="22" name="Graphic 21" descr="Arrow Right with solid fill">
                <a:extLst>
                  <a:ext uri="{FF2B5EF4-FFF2-40B4-BE49-F238E27FC236}">
                    <a16:creationId xmlns:a16="http://schemas.microsoft.com/office/drawing/2014/main" id="{D99F624C-F080-95FE-4C3F-0E1484841DE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 rot="10800000">
                <a:off x="7294221" y="2956441"/>
                <a:ext cx="1409701" cy="914400"/>
              </a:xfrm>
              <a:prstGeom prst="rect">
                <a:avLst/>
              </a:prstGeom>
            </p:spPr>
          </p:pic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355A23D7-7470-FC92-645D-997844603A9C}"/>
                  </a:ext>
                </a:extLst>
              </p:cNvPr>
              <p:cNvSpPr txBox="1"/>
              <p:nvPr/>
            </p:nvSpPr>
            <p:spPr>
              <a:xfrm>
                <a:off x="8945767" y="3870841"/>
                <a:ext cx="6524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767456">
                  <a:spcAft>
                    <a:spcPts val="462"/>
                  </a:spcAft>
                </a:pPr>
                <a:r>
                  <a:rPr lang="en-US" sz="1511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User</a:t>
                </a:r>
                <a:endParaRPr lang="en-US"/>
              </a:p>
            </p:txBody>
          </p:sp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BE770A02-1817-8235-E68E-E2EB3C66F086}"/>
                  </a:ext>
                </a:extLst>
              </p:cNvPr>
              <p:cNvSpPr txBox="1"/>
              <p:nvPr/>
            </p:nvSpPr>
            <p:spPr>
              <a:xfrm>
                <a:off x="7671934" y="2956441"/>
                <a:ext cx="78765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767456">
                  <a:spcAft>
                    <a:spcPts val="462"/>
                  </a:spcAft>
                </a:pPr>
                <a:r>
                  <a:rPr lang="en-US" sz="1511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Query</a:t>
                </a:r>
                <a:endParaRPr lang="en-US"/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5C0D0C52-4E4D-6C17-A739-3FEE438D7763}"/>
                  </a:ext>
                </a:extLst>
              </p:cNvPr>
              <p:cNvSpPr txBox="1"/>
              <p:nvPr/>
            </p:nvSpPr>
            <p:spPr>
              <a:xfrm>
                <a:off x="7365070" y="4046577"/>
                <a:ext cx="11753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767456">
                  <a:spcAft>
                    <a:spcPts val="462"/>
                  </a:spcAft>
                </a:pPr>
                <a:r>
                  <a:rPr lang="en-US" sz="1511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Response</a:t>
                </a:r>
                <a:endParaRPr lang="en-US"/>
              </a:p>
            </p:txBody>
          </p:sp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F0830839-38BF-C5FA-167B-FCD8381411E9}"/>
                  </a:ext>
                </a:extLst>
              </p:cNvPr>
              <p:cNvSpPr txBox="1"/>
              <p:nvPr/>
            </p:nvSpPr>
            <p:spPr>
              <a:xfrm>
                <a:off x="5843190" y="4055507"/>
                <a:ext cx="142365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767456">
                  <a:spcAft>
                    <a:spcPts val="462"/>
                  </a:spcAft>
                </a:pPr>
                <a:r>
                  <a:rPr lang="en-US" sz="1511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Pretend LLM</a:t>
                </a:r>
                <a:endParaRPr lang="en-US"/>
              </a:p>
            </p:txBody>
          </p: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026C064C-3330-4F5C-6257-D9EF40A85398}"/>
                  </a:ext>
                </a:extLst>
              </p:cNvPr>
              <p:cNvSpPr txBox="1"/>
              <p:nvPr/>
            </p:nvSpPr>
            <p:spPr>
              <a:xfrm>
                <a:off x="4485823" y="3197781"/>
                <a:ext cx="12295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767456">
                  <a:spcAft>
                    <a:spcPts val="462"/>
                  </a:spcAft>
                </a:pPr>
                <a:r>
                  <a:rPr lang="en-US" sz="1511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Finetuning</a:t>
                </a:r>
                <a:endParaRPr lang="en-US"/>
              </a:p>
            </p:txBody>
          </p: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0C6C8B99-F3AA-F9DB-D4AA-534AF9659062}"/>
                  </a:ext>
                </a:extLst>
              </p:cNvPr>
              <p:cNvSpPr txBox="1"/>
              <p:nvPr/>
            </p:nvSpPr>
            <p:spPr>
              <a:xfrm>
                <a:off x="4204238" y="6110968"/>
                <a:ext cx="1792735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defTabSz="767456">
                  <a:spcAft>
                    <a:spcPts val="462"/>
                  </a:spcAft>
                </a:pPr>
                <a:r>
                  <a:rPr lang="en-US" sz="1511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Org/Domain</a:t>
                </a:r>
              </a:p>
              <a:p>
                <a:pPr algn="ctr" defTabSz="767456">
                  <a:spcAft>
                    <a:spcPts val="462"/>
                  </a:spcAft>
                </a:pPr>
                <a:r>
                  <a:rPr lang="en-US" sz="1511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Specific dataset</a:t>
                </a:r>
                <a:endParaRPr lang="en-US"/>
              </a:p>
            </p:txBody>
          </p:sp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2F6D6DA5-FFD6-F5B3-B6A7-22359085A148}"/>
                  </a:ext>
                </a:extLst>
              </p:cNvPr>
              <p:cNvSpPr txBox="1"/>
              <p:nvPr/>
            </p:nvSpPr>
            <p:spPr>
              <a:xfrm>
                <a:off x="3052243" y="4055507"/>
                <a:ext cx="114165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767456">
                  <a:spcAft>
                    <a:spcPts val="462"/>
                  </a:spcAft>
                </a:pPr>
                <a:r>
                  <a:rPr lang="en-US" sz="1511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Base LLM</a:t>
                </a:r>
                <a:endParaRPr lang="en-US"/>
              </a:p>
            </p:txBody>
          </p:sp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54A7F53D-3A60-3004-34CC-9A4EC3798055}"/>
                  </a:ext>
                </a:extLst>
              </p:cNvPr>
              <p:cNvSpPr txBox="1"/>
              <p:nvPr/>
            </p:nvSpPr>
            <p:spPr>
              <a:xfrm>
                <a:off x="118121" y="4142581"/>
                <a:ext cx="18199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767456">
                  <a:spcAft>
                    <a:spcPts val="462"/>
                  </a:spcAft>
                </a:pPr>
                <a:r>
                  <a:rPr lang="en-US" sz="1511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Gigantic dataset</a:t>
                </a:r>
                <a:endParaRPr lang="en-US"/>
              </a:p>
            </p:txBody>
          </p:sp>
        </p:grp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0CE67E04-3548-8843-A5A1-3D7523289962}"/>
                </a:ext>
              </a:extLst>
            </p:cNvPr>
            <p:cNvSpPr txBox="1"/>
            <p:nvPr/>
          </p:nvSpPr>
          <p:spPr>
            <a:xfrm>
              <a:off x="2176924" y="2540556"/>
              <a:ext cx="13329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767456">
                <a:spcAft>
                  <a:spcPts val="462"/>
                </a:spcAft>
              </a:pPr>
              <a:r>
                <a:rPr lang="en-US" sz="151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Pre-training</a:t>
              </a:r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9174581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A90431-A410-74DC-26BC-0BE4C6E3BB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550" y="193675"/>
            <a:ext cx="5091113" cy="1325563"/>
          </a:xfrm>
        </p:spPr>
        <p:txBody>
          <a:bodyPr/>
          <a:lstStyle/>
          <a:p>
            <a:r>
              <a:rPr lang="en-US" dirty="0"/>
              <a:t>Retrieval-Augmented Generation (RAG)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69FB39D5-25BE-716E-B873-944E233ECA0B}"/>
              </a:ext>
            </a:extLst>
          </p:cNvPr>
          <p:cNvGrpSpPr/>
          <p:nvPr/>
        </p:nvGrpSpPr>
        <p:grpSpPr>
          <a:xfrm>
            <a:off x="690365" y="2371726"/>
            <a:ext cx="9220596" cy="3824465"/>
            <a:chOff x="-278101" y="2557463"/>
            <a:chExt cx="9220596" cy="3824465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2F85A68E-6025-63C2-CD42-F1A38641DB40}"/>
                </a:ext>
              </a:extLst>
            </p:cNvPr>
            <p:cNvGrpSpPr/>
            <p:nvPr/>
          </p:nvGrpSpPr>
          <p:grpSpPr>
            <a:xfrm>
              <a:off x="209550" y="2571750"/>
              <a:ext cx="914400" cy="914400"/>
              <a:chOff x="1315391" y="2571750"/>
              <a:chExt cx="914400" cy="914400"/>
            </a:xfrm>
          </p:grpSpPr>
          <p:pic>
            <p:nvPicPr>
              <p:cNvPr id="4" name="Graphic 3" descr="Paper with solid fill">
                <a:extLst>
                  <a:ext uri="{FF2B5EF4-FFF2-40B4-BE49-F238E27FC236}">
                    <a16:creationId xmlns:a16="http://schemas.microsoft.com/office/drawing/2014/main" id="{E2E29736-12CA-853E-5110-D4BAA2A7292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315391" y="2571750"/>
                <a:ext cx="914400" cy="914400"/>
              </a:xfrm>
              <a:prstGeom prst="rect">
                <a:avLst/>
              </a:prstGeom>
            </p:spPr>
          </p:pic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1AA686E-6ABE-24FE-CABB-3D32C31CE162}"/>
                  </a:ext>
                </a:extLst>
              </p:cNvPr>
              <p:cNvSpPr txBox="1"/>
              <p:nvPr/>
            </p:nvSpPr>
            <p:spPr>
              <a:xfrm>
                <a:off x="1566445" y="2844284"/>
                <a:ext cx="41229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{  }</a:t>
                </a:r>
              </a:p>
            </p:txBody>
          </p:sp>
        </p:grpSp>
        <p:pic>
          <p:nvPicPr>
            <p:cNvPr id="8" name="Graphic 7" descr="Internet Of Things with solid fill">
              <a:extLst>
                <a:ext uri="{FF2B5EF4-FFF2-40B4-BE49-F238E27FC236}">
                  <a16:creationId xmlns:a16="http://schemas.microsoft.com/office/drawing/2014/main" id="{C5B4124C-F974-2369-DB62-344F0DFECB1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641565" y="2603541"/>
              <a:ext cx="914400" cy="914400"/>
            </a:xfrm>
            <a:prstGeom prst="rect">
              <a:avLst/>
            </a:prstGeom>
          </p:spPr>
        </p:pic>
        <p:pic>
          <p:nvPicPr>
            <p:cNvPr id="10" name="Graphic 9" descr="Document with solid fill">
              <a:extLst>
                <a:ext uri="{FF2B5EF4-FFF2-40B4-BE49-F238E27FC236}">
                  <a16:creationId xmlns:a16="http://schemas.microsoft.com/office/drawing/2014/main" id="{726E7B7D-5708-241C-F002-6BB47FAB3741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5207280" y="4882635"/>
              <a:ext cx="914400" cy="914400"/>
            </a:xfrm>
            <a:prstGeom prst="rect">
              <a:avLst/>
            </a:prstGeom>
          </p:spPr>
        </p:pic>
        <p:pic>
          <p:nvPicPr>
            <p:cNvPr id="12" name="Graphic 11" descr="Arrow Right with solid fill">
              <a:extLst>
                <a:ext uri="{FF2B5EF4-FFF2-40B4-BE49-F238E27FC236}">
                  <a16:creationId xmlns:a16="http://schemas.microsoft.com/office/drawing/2014/main" id="{96850EDB-25C5-0343-1706-1BE4F9E28147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109168" y="2586037"/>
              <a:ext cx="1409701" cy="914400"/>
            </a:xfrm>
            <a:prstGeom prst="rect">
              <a:avLst/>
            </a:prstGeom>
          </p:spPr>
        </p:pic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24E5B0AF-75F6-9849-A413-1435A878D7EB}"/>
                </a:ext>
              </a:extLst>
            </p:cNvPr>
            <p:cNvSpPr txBox="1"/>
            <p:nvPr/>
          </p:nvSpPr>
          <p:spPr>
            <a:xfrm>
              <a:off x="1072299" y="2557463"/>
              <a:ext cx="13329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Pre-training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4B3A2BB6-F631-4EF7-18FB-A1C0BB216FA3}"/>
                </a:ext>
              </a:extLst>
            </p:cNvPr>
            <p:cNvSpPr txBox="1"/>
            <p:nvPr/>
          </p:nvSpPr>
          <p:spPr>
            <a:xfrm>
              <a:off x="2495253" y="3429000"/>
              <a:ext cx="11416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Base LLM</a:t>
              </a:r>
            </a:p>
          </p:txBody>
        </p:sp>
        <p:pic>
          <p:nvPicPr>
            <p:cNvPr id="16" name="Graphic 15" descr="Monitor with solid fill">
              <a:extLst>
                <a:ext uri="{FF2B5EF4-FFF2-40B4-BE49-F238E27FC236}">
                  <a16:creationId xmlns:a16="http://schemas.microsoft.com/office/drawing/2014/main" id="{A59A6979-8FB5-BF9E-C16B-511D46970DDA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5207280" y="2571750"/>
              <a:ext cx="914400" cy="914400"/>
            </a:xfrm>
            <a:prstGeom prst="rect">
              <a:avLst/>
            </a:prstGeom>
          </p:spPr>
        </p:pic>
        <p:pic>
          <p:nvPicPr>
            <p:cNvPr id="17" name="Graphic 16" descr="Arrow Right with solid fill">
              <a:extLst>
                <a:ext uri="{FF2B5EF4-FFF2-40B4-BE49-F238E27FC236}">
                  <a16:creationId xmlns:a16="http://schemas.microsoft.com/office/drawing/2014/main" id="{F4467F5E-651E-55A5-3EA0-3A7EFCA22A0D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3660431" y="2557463"/>
              <a:ext cx="1409701" cy="914400"/>
            </a:xfrm>
            <a:prstGeom prst="rect">
              <a:avLst/>
            </a:prstGeom>
          </p:spPr>
        </p:pic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F8965AC9-692B-253F-1423-79162BFD47A8}"/>
                </a:ext>
              </a:extLst>
            </p:cNvPr>
            <p:cNvSpPr txBox="1"/>
            <p:nvPr/>
          </p:nvSpPr>
          <p:spPr>
            <a:xfrm>
              <a:off x="5008215" y="3429000"/>
              <a:ext cx="12684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QA System</a:t>
              </a:r>
            </a:p>
          </p:txBody>
        </p:sp>
        <p:pic>
          <p:nvPicPr>
            <p:cNvPr id="19" name="Graphic 18" descr="Arrow Right with solid fill">
              <a:extLst>
                <a:ext uri="{FF2B5EF4-FFF2-40B4-BE49-F238E27FC236}">
                  <a16:creationId xmlns:a16="http://schemas.microsoft.com/office/drawing/2014/main" id="{1DCCC4BD-B482-3B63-86E3-9AF118CB2A48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 rot="10800000">
              <a:off x="6417019" y="2557463"/>
              <a:ext cx="1409701" cy="914400"/>
            </a:xfrm>
            <a:prstGeom prst="rect">
              <a:avLst/>
            </a:prstGeom>
          </p:spPr>
        </p:pic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56304B5B-D133-3C28-17D6-DDC3376F051A}"/>
                </a:ext>
              </a:extLst>
            </p:cNvPr>
            <p:cNvSpPr txBox="1"/>
            <p:nvPr/>
          </p:nvSpPr>
          <p:spPr>
            <a:xfrm>
              <a:off x="6794732" y="2557463"/>
              <a:ext cx="7876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Query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F7831443-B931-CABD-4A28-165AD42C10E3}"/>
                </a:ext>
              </a:extLst>
            </p:cNvPr>
            <p:cNvSpPr txBox="1"/>
            <p:nvPr/>
          </p:nvSpPr>
          <p:spPr>
            <a:xfrm>
              <a:off x="6487868" y="3647599"/>
              <a:ext cx="11753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Response</a:t>
              </a:r>
            </a:p>
          </p:txBody>
        </p:sp>
        <p:pic>
          <p:nvPicPr>
            <p:cNvPr id="22" name="Graphic 21" descr="Arrow Right with solid fill">
              <a:extLst>
                <a:ext uri="{FF2B5EF4-FFF2-40B4-BE49-F238E27FC236}">
                  <a16:creationId xmlns:a16="http://schemas.microsoft.com/office/drawing/2014/main" id="{E8E03AEA-2B37-3663-C510-7A471A113836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6504689" y="2971800"/>
              <a:ext cx="1409701" cy="914400"/>
            </a:xfrm>
            <a:prstGeom prst="rect">
              <a:avLst/>
            </a:prstGeom>
          </p:spPr>
        </p:pic>
        <p:pic>
          <p:nvPicPr>
            <p:cNvPr id="23" name="Graphic 22" descr="Call center with solid fill">
              <a:extLst>
                <a:ext uri="{FF2B5EF4-FFF2-40B4-BE49-F238E27FC236}">
                  <a16:creationId xmlns:a16="http://schemas.microsoft.com/office/drawing/2014/main" id="{01A90D56-7AF9-3588-1307-D6AE26FCF541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8028095" y="2571750"/>
              <a:ext cx="914400" cy="914400"/>
            </a:xfrm>
            <a:prstGeom prst="rect">
              <a:avLst/>
            </a:prstGeom>
          </p:spPr>
        </p:pic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2171BCAD-2B71-E39B-8176-C8E4050024BA}"/>
                </a:ext>
              </a:extLst>
            </p:cNvPr>
            <p:cNvSpPr txBox="1"/>
            <p:nvPr/>
          </p:nvSpPr>
          <p:spPr>
            <a:xfrm>
              <a:off x="8159052" y="3456504"/>
              <a:ext cx="6524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User</a:t>
              </a:r>
            </a:p>
          </p:txBody>
        </p:sp>
        <p:pic>
          <p:nvPicPr>
            <p:cNvPr id="25" name="Graphic 24" descr="Arrow Right with solid fill">
              <a:extLst>
                <a:ext uri="{FF2B5EF4-FFF2-40B4-BE49-F238E27FC236}">
                  <a16:creationId xmlns:a16="http://schemas.microsoft.com/office/drawing/2014/main" id="{70334C46-5558-B030-346A-04B55D3A23D7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 rot="5400000">
              <a:off x="5121879" y="3900250"/>
              <a:ext cx="1050369" cy="914400"/>
            </a:xfrm>
            <a:prstGeom prst="rect">
              <a:avLst/>
            </a:prstGeom>
          </p:spPr>
        </p:pic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BD51A5EB-708A-DAEA-F2C0-B796AD0C15D8}"/>
                </a:ext>
              </a:extLst>
            </p:cNvPr>
            <p:cNvSpPr txBox="1"/>
            <p:nvPr/>
          </p:nvSpPr>
          <p:spPr>
            <a:xfrm>
              <a:off x="5691097" y="4298988"/>
              <a:ext cx="8820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Search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58CA0F2E-89CC-B548-2620-F1613F7CFD0F}"/>
                </a:ext>
              </a:extLst>
            </p:cNvPr>
            <p:cNvSpPr txBox="1"/>
            <p:nvPr/>
          </p:nvSpPr>
          <p:spPr>
            <a:xfrm>
              <a:off x="4746059" y="5735597"/>
              <a:ext cx="179273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Org/Domain</a:t>
              </a:r>
            </a:p>
            <a:p>
              <a:pPr algn="ctr"/>
              <a:r>
                <a:rPr lang="en-US" dirty="0"/>
                <a:t>Specific dataset</a:t>
              </a:r>
            </a:p>
          </p:txBody>
        </p: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B273FC2-32AF-6895-7EF7-826DFB7D793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098765" y="5339835"/>
              <a:ext cx="2005393" cy="0"/>
            </a:xfrm>
            <a:prstGeom prst="line">
              <a:avLst/>
            </a:prstGeom>
            <a:ln w="5715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pic>
          <p:nvPicPr>
            <p:cNvPr id="32" name="Graphic 31" descr="Arrow Right with solid fill">
              <a:extLst>
                <a:ext uri="{FF2B5EF4-FFF2-40B4-BE49-F238E27FC236}">
                  <a16:creationId xmlns:a16="http://schemas.microsoft.com/office/drawing/2014/main" id="{C61FF474-E5F2-8D01-33F2-23BBE86C54FB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 rot="16200000">
              <a:off x="2328550" y="4199216"/>
              <a:ext cx="1540432" cy="914400"/>
            </a:xfrm>
            <a:prstGeom prst="rect">
              <a:avLst/>
            </a:prstGeom>
          </p:spPr>
        </p:pic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B4132695-A2B3-2249-30BF-6F050DBC77E9}"/>
                </a:ext>
              </a:extLst>
            </p:cNvPr>
            <p:cNvSpPr txBox="1"/>
            <p:nvPr/>
          </p:nvSpPr>
          <p:spPr>
            <a:xfrm>
              <a:off x="3108463" y="4735294"/>
              <a:ext cx="180940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Query + relevant</a:t>
              </a:r>
            </a:p>
            <a:p>
              <a:pPr algn="ctr"/>
              <a:r>
                <a:rPr lang="en-US" dirty="0"/>
                <a:t>docs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A9A60C4B-7F53-C757-32FE-AAF3C70DCBCA}"/>
                </a:ext>
              </a:extLst>
            </p:cNvPr>
            <p:cNvSpPr txBox="1"/>
            <p:nvPr/>
          </p:nvSpPr>
          <p:spPr>
            <a:xfrm>
              <a:off x="-278101" y="3429000"/>
              <a:ext cx="18199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Gigantic dataset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873362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2850CC-F453-2879-6813-335668ACA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differences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524E630-D0E7-75D2-9B5A-076AD835F4A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06540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F4C891B-62D0-4250-AEB7-0F42BAD78D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A73864-7D63-5D67-5EB5-7BDEA92074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5458" y="2212258"/>
            <a:ext cx="9808067" cy="1113503"/>
          </a:xfrm>
        </p:spPr>
        <p:txBody>
          <a:bodyPr anchor="b">
            <a:normAutofit/>
          </a:bodyPr>
          <a:lstStyle/>
          <a:p>
            <a:pPr algn="ctr"/>
            <a:r>
              <a:rPr lang="en-US" sz="4000"/>
              <a:t>Word Embeddings</a:t>
            </a:r>
          </a:p>
        </p:txBody>
      </p:sp>
      <p:pic>
        <p:nvPicPr>
          <p:cNvPr id="7" name="Graphic 6" descr="Head with Gears">
            <a:extLst>
              <a:ext uri="{FF2B5EF4-FFF2-40B4-BE49-F238E27FC236}">
                <a16:creationId xmlns:a16="http://schemas.microsoft.com/office/drawing/2014/main" id="{B342A4C6-C3D9-21A1-4833-E5707E3B04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598389" y="1122553"/>
            <a:ext cx="995221" cy="995221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9C2C0B-53B5-482D-6BCD-9C2F2ACFA0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5459" y="3532240"/>
            <a:ext cx="9804575" cy="2596847"/>
          </a:xfrm>
        </p:spPr>
        <p:txBody>
          <a:bodyPr anchor="t">
            <a:normAutofit/>
          </a:bodyPr>
          <a:lstStyle/>
          <a:p>
            <a:pPr algn="ctr"/>
            <a:r>
              <a:rPr lang="en-US" sz="2000" dirty="0"/>
              <a:t>Numerical Representation</a:t>
            </a:r>
          </a:p>
          <a:p>
            <a:pPr algn="ctr"/>
            <a:r>
              <a:rPr lang="en-US" sz="2000" dirty="0"/>
              <a:t>Semantic Similarity</a:t>
            </a:r>
          </a:p>
          <a:p>
            <a:pPr algn="ctr"/>
            <a:r>
              <a:rPr lang="en-US" sz="2000" dirty="0"/>
              <a:t>Machine Learning Integration</a:t>
            </a:r>
          </a:p>
          <a:p>
            <a:pPr algn="ctr"/>
            <a:r>
              <a:rPr lang="en-US" sz="2000" dirty="0"/>
              <a:t>Dimensionality reduction</a:t>
            </a:r>
          </a:p>
          <a:p>
            <a:pPr algn="ctr"/>
            <a:r>
              <a:rPr lang="en-US" sz="2000" dirty="0"/>
              <a:t>Context Sensitivity</a:t>
            </a:r>
          </a:p>
          <a:p>
            <a:pPr algn="ctr"/>
            <a:r>
              <a:rPr lang="en-US" sz="2000" dirty="0"/>
              <a:t>Applications</a:t>
            </a:r>
          </a:p>
        </p:txBody>
      </p:sp>
    </p:spTree>
    <p:extLst>
      <p:ext uri="{BB962C8B-B14F-4D97-AF65-F5344CB8AC3E}">
        <p14:creationId xmlns:p14="http://schemas.microsoft.com/office/powerpoint/2010/main" val="26018795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12FF57-680A-D76F-4FEA-52DFF4C2F8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Vector Database (Chroma DB)</a:t>
            </a:r>
            <a:br>
              <a:rPr lang="en-US" dirty="0"/>
            </a:br>
            <a:endParaRPr lang="en-US" sz="1100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A89F93A-BD86-E107-9A46-51037432662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27237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2926</TotalTime>
  <Words>220</Words>
  <Application>Microsoft Office PowerPoint</Application>
  <PresentationFormat>Widescreen</PresentationFormat>
  <Paragraphs>81</Paragraphs>
  <Slides>12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Aptos</vt:lpstr>
      <vt:lpstr>Aptos Display</vt:lpstr>
      <vt:lpstr>Arial</vt:lpstr>
      <vt:lpstr>Office Theme</vt:lpstr>
      <vt:lpstr>PRE-SURVEY</vt:lpstr>
      <vt:lpstr>Retrieval Augmented Generation (RAG)</vt:lpstr>
      <vt:lpstr>Agenda</vt:lpstr>
      <vt:lpstr>Fine Tuning v/s RAG</vt:lpstr>
      <vt:lpstr>Fine Tuning</vt:lpstr>
      <vt:lpstr>Retrieval-Augmented Generation (RAG)</vt:lpstr>
      <vt:lpstr>Key differences</vt:lpstr>
      <vt:lpstr>Word Embeddings</vt:lpstr>
      <vt:lpstr>Vector Database (Chroma DB) </vt:lpstr>
      <vt:lpstr>Semantic Search</vt:lpstr>
      <vt:lpstr>Links</vt:lpstr>
      <vt:lpstr>POST-SURVEY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Prompt Engineering</dc:title>
  <dc:creator>Welz, Elizabeth</dc:creator>
  <cp:lastModifiedBy>FNU Ashish</cp:lastModifiedBy>
  <cp:revision>22</cp:revision>
  <dcterms:created xsi:type="dcterms:W3CDTF">2024-03-06T23:19:51Z</dcterms:created>
  <dcterms:modified xsi:type="dcterms:W3CDTF">2024-08-01T11:17:02Z</dcterms:modified>
</cp:coreProperties>
</file>